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300" r:id="rId2"/>
    <p:sldId id="301" r:id="rId3"/>
    <p:sldId id="303" r:id="rId4"/>
    <p:sldId id="322" r:id="rId5"/>
    <p:sldId id="321" r:id="rId6"/>
    <p:sldId id="320" r:id="rId7"/>
    <p:sldId id="319" r:id="rId8"/>
    <p:sldId id="307" r:id="rId9"/>
    <p:sldId id="292" r:id="rId10"/>
    <p:sldId id="305" r:id="rId11"/>
    <p:sldId id="304" r:id="rId12"/>
    <p:sldId id="311" r:id="rId13"/>
    <p:sldId id="313" r:id="rId14"/>
    <p:sldId id="314" r:id="rId15"/>
    <p:sldId id="312" r:id="rId16"/>
    <p:sldId id="318" r:id="rId17"/>
    <p:sldId id="323" r:id="rId18"/>
    <p:sldId id="326" r:id="rId19"/>
    <p:sldId id="324" r:id="rId20"/>
    <p:sldId id="327" r:id="rId21"/>
    <p:sldId id="325" r:id="rId22"/>
    <p:sldId id="308" r:id="rId23"/>
    <p:sldId id="309" r:id="rId24"/>
    <p:sldId id="317" r:id="rId25"/>
    <p:sldId id="328" r:id="rId26"/>
    <p:sldId id="31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umatytoji sekcija" id="{3716480D-9A26-43BC-BF7D-DFE822BAD28A}">
          <p14:sldIdLst>
            <p14:sldId id="300"/>
            <p14:sldId id="301"/>
            <p14:sldId id="303"/>
            <p14:sldId id="322"/>
            <p14:sldId id="321"/>
            <p14:sldId id="320"/>
            <p14:sldId id="319"/>
            <p14:sldId id="307"/>
            <p14:sldId id="292"/>
            <p14:sldId id="305"/>
            <p14:sldId id="304"/>
            <p14:sldId id="311"/>
            <p14:sldId id="313"/>
            <p14:sldId id="314"/>
            <p14:sldId id="312"/>
            <p14:sldId id="318"/>
            <p14:sldId id="323"/>
            <p14:sldId id="326"/>
            <p14:sldId id="324"/>
            <p14:sldId id="327"/>
            <p14:sldId id="325"/>
            <p14:sldId id="308"/>
            <p14:sldId id="309"/>
            <p14:sldId id="317"/>
            <p14:sldId id="328"/>
            <p14:sldId id="310"/>
          </p14:sldIdLst>
        </p14:section>
        <p14:section name="Skyrius be pavadinimo" id="{00A069E9-3102-4D1E-B151-414DF5FDD18E}">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Vidutinis stilius 2 – paryškinima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86" d="100"/>
          <a:sy n="86" d="100"/>
        </p:scale>
        <p:origin x="5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B3C87C-67E1-49D0-8B89-83E099D28BF7}"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lt-LT"/>
        </a:p>
      </dgm:t>
    </dgm:pt>
    <dgm:pt modelId="{A3186DF6-BFA6-4411-93A2-D9418002F9F7}">
      <dgm:prSet phldrT="[Tekstas]"/>
      <dgm:spPr>
        <a:solidFill>
          <a:schemeClr val="accent1">
            <a:lumMod val="60000"/>
            <a:lumOff val="40000"/>
          </a:schemeClr>
        </a:solidFill>
        <a:ln>
          <a:solidFill>
            <a:srgbClr val="92D050"/>
          </a:solidFill>
        </a:ln>
      </dgm:spPr>
      <dgm:t>
        <a:bodyPr/>
        <a:lstStyle/>
        <a:p>
          <a:r>
            <a:rPr lang="lt-LT" dirty="0">
              <a:solidFill>
                <a:schemeClr val="accent1">
                  <a:lumMod val="75000"/>
                </a:schemeClr>
              </a:solidFill>
              <a:latin typeface="Sitka Text" panose="02000505000000020004" pitchFamily="2" charset="0"/>
            </a:rPr>
            <a:t>KONSULTANTAS</a:t>
          </a:r>
        </a:p>
        <a:p>
          <a:r>
            <a:rPr lang="lt-LT" dirty="0">
              <a:solidFill>
                <a:schemeClr val="tx1"/>
              </a:solidFill>
              <a:latin typeface="Sitka Text" panose="02000505000000020004" pitchFamily="2" charset="0"/>
            </a:rPr>
            <a:t>VšĮ Klaipėdos „</a:t>
          </a:r>
          <a:r>
            <a:rPr lang="lt-LT" dirty="0" err="1">
              <a:solidFill>
                <a:schemeClr val="tx1"/>
              </a:solidFill>
              <a:latin typeface="Sitka Text" panose="02000505000000020004" pitchFamily="2" charset="0"/>
            </a:rPr>
            <a:t>Univers</a:t>
          </a:r>
          <a:r>
            <a:rPr lang="en-US" dirty="0">
              <a:solidFill>
                <a:schemeClr val="tx1"/>
              </a:solidFill>
              <a:latin typeface="Sitka Text" panose="02000505000000020004" pitchFamily="2" charset="0"/>
            </a:rPr>
            <a:t>a</a:t>
          </a:r>
          <a:r>
            <a:rPr lang="lt-LT" dirty="0">
              <a:solidFill>
                <a:schemeClr val="tx1"/>
              </a:solidFill>
              <a:latin typeface="Sitka Text" panose="02000505000000020004" pitchFamily="2" charset="0"/>
            </a:rPr>
            <a:t> Via“ tarptautinė mokykla</a:t>
          </a:r>
        </a:p>
      </dgm:t>
    </dgm:pt>
    <dgm:pt modelId="{F49A078C-33EC-4863-84AA-12C61084BF9E}" type="parTrans" cxnId="{894FC50B-9429-4BB7-AFBD-DB14712D7646}">
      <dgm:prSet/>
      <dgm:spPr/>
      <dgm:t>
        <a:bodyPr/>
        <a:lstStyle/>
        <a:p>
          <a:endParaRPr lang="lt-LT"/>
        </a:p>
      </dgm:t>
    </dgm:pt>
    <dgm:pt modelId="{305AA581-9652-4DD0-A8BD-F3E980613A6D}" type="sibTrans" cxnId="{894FC50B-9429-4BB7-AFBD-DB14712D7646}">
      <dgm:prSet/>
      <dgm:spPr/>
      <dgm:t>
        <a:bodyPr/>
        <a:lstStyle/>
        <a:p>
          <a:endParaRPr lang="lt-LT"/>
        </a:p>
      </dgm:t>
    </dgm:pt>
    <dgm:pt modelId="{9E87A203-6717-4BA8-9487-8F7730E825BD}">
      <dgm:prSet phldrT="[Tekstas]"/>
      <dgm:spPr>
        <a:solidFill>
          <a:schemeClr val="accent1">
            <a:lumMod val="60000"/>
            <a:lumOff val="40000"/>
          </a:schemeClr>
        </a:solidFill>
        <a:ln>
          <a:solidFill>
            <a:srgbClr val="92D050"/>
          </a:solidFill>
        </a:ln>
      </dgm:spPr>
      <dgm:t>
        <a:bodyPr/>
        <a:lstStyle/>
        <a:p>
          <a:r>
            <a:rPr lang="lt-LT" dirty="0">
              <a:solidFill>
                <a:schemeClr val="accent1">
                  <a:lumMod val="75000"/>
                </a:schemeClr>
              </a:solidFill>
              <a:latin typeface="Sitka Text" panose="02000505000000020004" pitchFamily="2" charset="0"/>
            </a:rPr>
            <a:t>PROJEKTO VYKDYTOJAS</a:t>
          </a:r>
        </a:p>
        <a:p>
          <a:r>
            <a:rPr lang="lt-LT" dirty="0">
              <a:solidFill>
                <a:schemeClr val="tx1"/>
              </a:solidFill>
              <a:latin typeface="Sitka Text" panose="02000505000000020004" pitchFamily="2" charset="0"/>
            </a:rPr>
            <a:t>Kauno miesto savivaldybė</a:t>
          </a:r>
        </a:p>
      </dgm:t>
    </dgm:pt>
    <dgm:pt modelId="{B7185162-E9E4-4056-8C68-06A656CA639D}" type="parTrans" cxnId="{D6618A35-8A7B-4A01-B216-F15B993D78BC}">
      <dgm:prSet/>
      <dgm:spPr/>
      <dgm:t>
        <a:bodyPr/>
        <a:lstStyle/>
        <a:p>
          <a:endParaRPr lang="lt-LT"/>
        </a:p>
      </dgm:t>
    </dgm:pt>
    <dgm:pt modelId="{ECE16B2A-FF83-43DB-B5EF-D7E38AB202D4}" type="sibTrans" cxnId="{D6618A35-8A7B-4A01-B216-F15B993D78BC}">
      <dgm:prSet/>
      <dgm:spPr/>
      <dgm:t>
        <a:bodyPr/>
        <a:lstStyle/>
        <a:p>
          <a:endParaRPr lang="lt-LT"/>
        </a:p>
      </dgm:t>
    </dgm:pt>
    <dgm:pt modelId="{F6F917C0-A432-41BB-AFF0-3DAD1E4A621B}">
      <dgm:prSet phldrT="[Tekstas]"/>
      <dgm:spPr>
        <a:solidFill>
          <a:schemeClr val="accent1">
            <a:lumMod val="60000"/>
            <a:lumOff val="40000"/>
          </a:schemeClr>
        </a:solidFill>
        <a:ln>
          <a:solidFill>
            <a:srgbClr val="92D050"/>
          </a:solidFill>
        </a:ln>
      </dgm:spPr>
      <dgm:t>
        <a:bodyPr/>
        <a:lstStyle/>
        <a:p>
          <a:r>
            <a:rPr lang="lt-LT" dirty="0">
              <a:solidFill>
                <a:schemeClr val="accent1">
                  <a:lumMod val="75000"/>
                </a:schemeClr>
              </a:solidFill>
              <a:latin typeface="Sitka Text" panose="02000505000000020004" pitchFamily="2" charset="0"/>
            </a:rPr>
            <a:t>ĮGYVENDINTOJAS</a:t>
          </a:r>
        </a:p>
        <a:p>
          <a:r>
            <a:rPr lang="lt-LT" dirty="0">
              <a:solidFill>
                <a:schemeClr val="tx1"/>
              </a:solidFill>
              <a:latin typeface="Sitka Text" panose="02000505000000020004" pitchFamily="2" charset="0"/>
            </a:rPr>
            <a:t>Kauno lopšelis-darželis „Aviliukas“ </a:t>
          </a:r>
        </a:p>
      </dgm:t>
    </dgm:pt>
    <dgm:pt modelId="{C2664C0A-F998-48F6-A765-98B5224F0118}" type="parTrans" cxnId="{AF3936FB-AACC-439A-8688-77DF461FC0DE}">
      <dgm:prSet/>
      <dgm:spPr/>
      <dgm:t>
        <a:bodyPr/>
        <a:lstStyle/>
        <a:p>
          <a:endParaRPr lang="lt-LT"/>
        </a:p>
      </dgm:t>
    </dgm:pt>
    <dgm:pt modelId="{43B02AE8-429B-4BE2-8311-AF6D0A231C6C}" type="sibTrans" cxnId="{AF3936FB-AACC-439A-8688-77DF461FC0DE}">
      <dgm:prSet/>
      <dgm:spPr/>
      <dgm:t>
        <a:bodyPr/>
        <a:lstStyle/>
        <a:p>
          <a:endParaRPr lang="lt-LT"/>
        </a:p>
      </dgm:t>
    </dgm:pt>
    <dgm:pt modelId="{47C8150D-A1C5-4D76-B2AF-C266A04449C3}">
      <dgm:prSet phldrT="[Tekstas]" custT="1"/>
      <dgm:spPr>
        <a:solidFill>
          <a:schemeClr val="accent1">
            <a:lumMod val="60000"/>
            <a:lumOff val="40000"/>
          </a:schemeClr>
        </a:solidFill>
        <a:ln>
          <a:solidFill>
            <a:srgbClr val="92D050"/>
          </a:solidFill>
        </a:ln>
      </dgm:spPr>
      <dgm:t>
        <a:bodyPr/>
        <a:lstStyle/>
        <a:p>
          <a:r>
            <a:rPr lang="lt-LT" sz="2000" dirty="0">
              <a:solidFill>
                <a:schemeClr val="accent1">
                  <a:lumMod val="75000"/>
                </a:schemeClr>
              </a:solidFill>
              <a:latin typeface="Sitka Text" panose="02000505000000020004" pitchFamily="2" charset="0"/>
            </a:rPr>
            <a:t>ĮYVENDINTOJAS</a:t>
          </a:r>
        </a:p>
        <a:p>
          <a:r>
            <a:rPr lang="lt-LT" sz="2000" dirty="0">
              <a:solidFill>
                <a:schemeClr val="tx1"/>
              </a:solidFill>
              <a:latin typeface="Sitka Text" panose="02000505000000020004" pitchFamily="2" charset="0"/>
            </a:rPr>
            <a:t>Kauno </a:t>
          </a:r>
          <a:r>
            <a:rPr lang="lt-LT" sz="2000" dirty="0" err="1">
              <a:solidFill>
                <a:schemeClr val="tx1"/>
              </a:solidFill>
              <a:latin typeface="Sitka Text" panose="02000505000000020004" pitchFamily="2" charset="0"/>
            </a:rPr>
            <a:t>Montesori</a:t>
          </a:r>
          <a:r>
            <a:rPr lang="lt-LT" sz="2000" dirty="0">
              <a:solidFill>
                <a:schemeClr val="tx1"/>
              </a:solidFill>
              <a:latin typeface="Sitka Text" panose="02000505000000020004" pitchFamily="2" charset="0"/>
            </a:rPr>
            <a:t> mokykla-darželis „Žiburėlis“</a:t>
          </a:r>
        </a:p>
      </dgm:t>
    </dgm:pt>
    <dgm:pt modelId="{E7DC9423-1DE9-4B24-9D8B-F1A870B281ED}" type="parTrans" cxnId="{E3E0FCDA-B495-4B23-B7C8-4633261C6C11}">
      <dgm:prSet/>
      <dgm:spPr/>
      <dgm:t>
        <a:bodyPr/>
        <a:lstStyle/>
        <a:p>
          <a:endParaRPr lang="lt-LT"/>
        </a:p>
      </dgm:t>
    </dgm:pt>
    <dgm:pt modelId="{65C932E7-1A93-4EF7-B69E-A6E3BB4DF97E}" type="sibTrans" cxnId="{E3E0FCDA-B495-4B23-B7C8-4633261C6C11}">
      <dgm:prSet/>
      <dgm:spPr/>
      <dgm:t>
        <a:bodyPr/>
        <a:lstStyle/>
        <a:p>
          <a:endParaRPr lang="lt-LT"/>
        </a:p>
      </dgm:t>
    </dgm:pt>
    <dgm:pt modelId="{C864F954-1636-40E1-80F2-EC80F85EC3A9}" type="pres">
      <dgm:prSet presAssocID="{3FB3C87C-67E1-49D0-8B89-83E099D28BF7}" presName="Name0" presStyleCnt="0">
        <dgm:presLayoutVars>
          <dgm:chMax val="1"/>
          <dgm:chPref val="1"/>
          <dgm:dir/>
          <dgm:animOne val="branch"/>
          <dgm:animLvl val="lvl"/>
        </dgm:presLayoutVars>
      </dgm:prSet>
      <dgm:spPr/>
    </dgm:pt>
    <dgm:pt modelId="{C14E2A34-03F5-43E6-9771-A8A951172DA7}" type="pres">
      <dgm:prSet presAssocID="{A3186DF6-BFA6-4411-93A2-D9418002F9F7}" presName="singleCycle" presStyleCnt="0"/>
      <dgm:spPr/>
    </dgm:pt>
    <dgm:pt modelId="{2ACE70F3-74E6-46F7-A819-2DE8DEA90622}" type="pres">
      <dgm:prSet presAssocID="{A3186DF6-BFA6-4411-93A2-D9418002F9F7}" presName="singleCenter" presStyleLbl="node1" presStyleIdx="0" presStyleCnt="4" custScaleX="264315" custScaleY="69237">
        <dgm:presLayoutVars>
          <dgm:chMax val="7"/>
          <dgm:chPref val="7"/>
        </dgm:presLayoutVars>
      </dgm:prSet>
      <dgm:spPr/>
    </dgm:pt>
    <dgm:pt modelId="{B2C4BB6D-83C0-4C5D-B800-CE42F9452833}" type="pres">
      <dgm:prSet presAssocID="{B7185162-E9E4-4056-8C68-06A656CA639D}" presName="Name56" presStyleLbl="parChTrans1D2" presStyleIdx="0" presStyleCnt="3"/>
      <dgm:spPr/>
    </dgm:pt>
    <dgm:pt modelId="{47296A31-19CF-4E86-A08F-BCB743FA7F8D}" type="pres">
      <dgm:prSet presAssocID="{9E87A203-6717-4BA8-9487-8F7730E825BD}" presName="text0" presStyleLbl="node1" presStyleIdx="1" presStyleCnt="4" custScaleX="513965" custScaleY="120406" custRadScaleRad="95458" custRadScaleInc="-2527">
        <dgm:presLayoutVars>
          <dgm:bulletEnabled val="1"/>
        </dgm:presLayoutVars>
      </dgm:prSet>
      <dgm:spPr/>
    </dgm:pt>
    <dgm:pt modelId="{667A7234-A4BB-4A85-AD27-8BD17C43FBA3}" type="pres">
      <dgm:prSet presAssocID="{C2664C0A-F998-48F6-A765-98B5224F0118}" presName="Name56" presStyleLbl="parChTrans1D2" presStyleIdx="1" presStyleCnt="3"/>
      <dgm:spPr/>
    </dgm:pt>
    <dgm:pt modelId="{AA770765-1E57-417A-8531-A4946110C0AA}" type="pres">
      <dgm:prSet presAssocID="{F6F917C0-A432-41BB-AFF0-3DAD1E4A621B}" presName="text0" presStyleLbl="node1" presStyleIdx="2" presStyleCnt="4" custScaleX="386671" custScaleY="73546">
        <dgm:presLayoutVars>
          <dgm:bulletEnabled val="1"/>
        </dgm:presLayoutVars>
      </dgm:prSet>
      <dgm:spPr/>
    </dgm:pt>
    <dgm:pt modelId="{AE8BC836-77AB-4AE7-95C9-F4130B00D74D}" type="pres">
      <dgm:prSet presAssocID="{E7DC9423-1DE9-4B24-9D8B-F1A870B281ED}" presName="Name56" presStyleLbl="parChTrans1D2" presStyleIdx="2" presStyleCnt="3"/>
      <dgm:spPr/>
    </dgm:pt>
    <dgm:pt modelId="{90FDAD39-F4C8-44F5-B103-55E9FA1B8E0A}" type="pres">
      <dgm:prSet presAssocID="{47C8150D-A1C5-4D76-B2AF-C266A04449C3}" presName="text0" presStyleLbl="node1" presStyleIdx="3" presStyleCnt="4" custScaleX="356025" custScaleY="81306">
        <dgm:presLayoutVars>
          <dgm:bulletEnabled val="1"/>
        </dgm:presLayoutVars>
      </dgm:prSet>
      <dgm:spPr/>
    </dgm:pt>
  </dgm:ptLst>
  <dgm:cxnLst>
    <dgm:cxn modelId="{894FC50B-9429-4BB7-AFBD-DB14712D7646}" srcId="{3FB3C87C-67E1-49D0-8B89-83E099D28BF7}" destId="{A3186DF6-BFA6-4411-93A2-D9418002F9F7}" srcOrd="0" destOrd="0" parTransId="{F49A078C-33EC-4863-84AA-12C61084BF9E}" sibTransId="{305AA581-9652-4DD0-A8BD-F3E980613A6D}"/>
    <dgm:cxn modelId="{AE638612-AE43-4484-9EEB-765043996E9D}" type="presOf" srcId="{9E87A203-6717-4BA8-9487-8F7730E825BD}" destId="{47296A31-19CF-4E86-A08F-BCB743FA7F8D}" srcOrd="0" destOrd="0" presId="urn:microsoft.com/office/officeart/2008/layout/RadialCluster"/>
    <dgm:cxn modelId="{B5F07D1B-A7ED-47D5-9400-859F14B2DE63}" type="presOf" srcId="{E7DC9423-1DE9-4B24-9D8B-F1A870B281ED}" destId="{AE8BC836-77AB-4AE7-95C9-F4130B00D74D}" srcOrd="0" destOrd="0" presId="urn:microsoft.com/office/officeart/2008/layout/RadialCluster"/>
    <dgm:cxn modelId="{C6D63C2B-1077-4DBB-A797-56E44FE3513E}" type="presOf" srcId="{B7185162-E9E4-4056-8C68-06A656CA639D}" destId="{B2C4BB6D-83C0-4C5D-B800-CE42F9452833}" srcOrd="0" destOrd="0" presId="urn:microsoft.com/office/officeart/2008/layout/RadialCluster"/>
    <dgm:cxn modelId="{D6618A35-8A7B-4A01-B216-F15B993D78BC}" srcId="{A3186DF6-BFA6-4411-93A2-D9418002F9F7}" destId="{9E87A203-6717-4BA8-9487-8F7730E825BD}" srcOrd="0" destOrd="0" parTransId="{B7185162-E9E4-4056-8C68-06A656CA639D}" sibTransId="{ECE16B2A-FF83-43DB-B5EF-D7E38AB202D4}"/>
    <dgm:cxn modelId="{9880DF9A-A18D-4C5E-B2E1-1C642AF88094}" type="presOf" srcId="{F6F917C0-A432-41BB-AFF0-3DAD1E4A621B}" destId="{AA770765-1E57-417A-8531-A4946110C0AA}" srcOrd="0" destOrd="0" presId="urn:microsoft.com/office/officeart/2008/layout/RadialCluster"/>
    <dgm:cxn modelId="{25F521C3-12E4-452B-883C-F32619226528}" type="presOf" srcId="{A3186DF6-BFA6-4411-93A2-D9418002F9F7}" destId="{2ACE70F3-74E6-46F7-A819-2DE8DEA90622}" srcOrd="0" destOrd="0" presId="urn:microsoft.com/office/officeart/2008/layout/RadialCluster"/>
    <dgm:cxn modelId="{13B1DACE-40D7-46F3-9EA5-A02A7E457F8F}" type="presOf" srcId="{47C8150D-A1C5-4D76-B2AF-C266A04449C3}" destId="{90FDAD39-F4C8-44F5-B103-55E9FA1B8E0A}" srcOrd="0" destOrd="0" presId="urn:microsoft.com/office/officeart/2008/layout/RadialCluster"/>
    <dgm:cxn modelId="{E3E0FCDA-B495-4B23-B7C8-4633261C6C11}" srcId="{A3186DF6-BFA6-4411-93A2-D9418002F9F7}" destId="{47C8150D-A1C5-4D76-B2AF-C266A04449C3}" srcOrd="2" destOrd="0" parTransId="{E7DC9423-1DE9-4B24-9D8B-F1A870B281ED}" sibTransId="{65C932E7-1A93-4EF7-B69E-A6E3BB4DF97E}"/>
    <dgm:cxn modelId="{D0C1AEDB-5A9E-4E22-A7FC-DCB7D1BAB2F6}" type="presOf" srcId="{C2664C0A-F998-48F6-A765-98B5224F0118}" destId="{667A7234-A4BB-4A85-AD27-8BD17C43FBA3}" srcOrd="0" destOrd="0" presId="urn:microsoft.com/office/officeart/2008/layout/RadialCluster"/>
    <dgm:cxn modelId="{801883F4-9E3C-471F-A763-FF2DF625BC12}" type="presOf" srcId="{3FB3C87C-67E1-49D0-8B89-83E099D28BF7}" destId="{C864F954-1636-40E1-80F2-EC80F85EC3A9}" srcOrd="0" destOrd="0" presId="urn:microsoft.com/office/officeart/2008/layout/RadialCluster"/>
    <dgm:cxn modelId="{AF3936FB-AACC-439A-8688-77DF461FC0DE}" srcId="{A3186DF6-BFA6-4411-93A2-D9418002F9F7}" destId="{F6F917C0-A432-41BB-AFF0-3DAD1E4A621B}" srcOrd="1" destOrd="0" parTransId="{C2664C0A-F998-48F6-A765-98B5224F0118}" sibTransId="{43B02AE8-429B-4BE2-8311-AF6D0A231C6C}"/>
    <dgm:cxn modelId="{90376B2A-9562-4D5B-B750-70E6AE35DE8A}" type="presParOf" srcId="{C864F954-1636-40E1-80F2-EC80F85EC3A9}" destId="{C14E2A34-03F5-43E6-9771-A8A951172DA7}" srcOrd="0" destOrd="0" presId="urn:microsoft.com/office/officeart/2008/layout/RadialCluster"/>
    <dgm:cxn modelId="{45295FE1-2F4D-4AE1-9E9F-63A9D5C0C9FD}" type="presParOf" srcId="{C14E2A34-03F5-43E6-9771-A8A951172DA7}" destId="{2ACE70F3-74E6-46F7-A819-2DE8DEA90622}" srcOrd="0" destOrd="0" presId="urn:microsoft.com/office/officeart/2008/layout/RadialCluster"/>
    <dgm:cxn modelId="{657182F3-9FC4-4DEB-80F2-74ED75157A79}" type="presParOf" srcId="{C14E2A34-03F5-43E6-9771-A8A951172DA7}" destId="{B2C4BB6D-83C0-4C5D-B800-CE42F9452833}" srcOrd="1" destOrd="0" presId="urn:microsoft.com/office/officeart/2008/layout/RadialCluster"/>
    <dgm:cxn modelId="{A6DAD451-F254-4F28-8853-AB32248F015A}" type="presParOf" srcId="{C14E2A34-03F5-43E6-9771-A8A951172DA7}" destId="{47296A31-19CF-4E86-A08F-BCB743FA7F8D}" srcOrd="2" destOrd="0" presId="urn:microsoft.com/office/officeart/2008/layout/RadialCluster"/>
    <dgm:cxn modelId="{4E2128B0-456D-4581-99FB-33A32B540249}" type="presParOf" srcId="{C14E2A34-03F5-43E6-9771-A8A951172DA7}" destId="{667A7234-A4BB-4A85-AD27-8BD17C43FBA3}" srcOrd="3" destOrd="0" presId="urn:microsoft.com/office/officeart/2008/layout/RadialCluster"/>
    <dgm:cxn modelId="{7A883F7C-3219-4FAE-9293-A2C524A5BDBB}" type="presParOf" srcId="{C14E2A34-03F5-43E6-9771-A8A951172DA7}" destId="{AA770765-1E57-417A-8531-A4946110C0AA}" srcOrd="4" destOrd="0" presId="urn:microsoft.com/office/officeart/2008/layout/RadialCluster"/>
    <dgm:cxn modelId="{9EA3E171-4B02-42DB-9FC0-9829D73EB070}" type="presParOf" srcId="{C14E2A34-03F5-43E6-9771-A8A951172DA7}" destId="{AE8BC836-77AB-4AE7-95C9-F4130B00D74D}" srcOrd="5" destOrd="0" presId="urn:microsoft.com/office/officeart/2008/layout/RadialCluster"/>
    <dgm:cxn modelId="{F5BC44B6-1A71-4C3C-B404-248ABA39FD54}" type="presParOf" srcId="{C14E2A34-03F5-43E6-9771-A8A951172DA7}" destId="{90FDAD39-F4C8-44F5-B103-55E9FA1B8E0A}" srcOrd="6" destOrd="0" presId="urn:microsoft.com/office/officeart/2008/layout/RadialCluster"/>
  </dgm:cxnLst>
  <dgm:bg>
    <a:solidFill>
      <a:schemeClr val="accent1">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E70F3-74E6-46F7-A819-2DE8DEA90622}">
      <dsp:nvSpPr>
        <dsp:cNvPr id="0" name=""/>
        <dsp:cNvSpPr/>
      </dsp:nvSpPr>
      <dsp:spPr>
        <a:xfrm>
          <a:off x="3146969" y="3273461"/>
          <a:ext cx="4888030" cy="1280413"/>
        </a:xfrm>
        <a:prstGeom prst="roundRect">
          <a:avLst/>
        </a:prstGeom>
        <a:solidFill>
          <a:schemeClr val="accent1">
            <a:lumMod val="60000"/>
            <a:lumOff val="40000"/>
          </a:schemeClr>
        </a:solidFill>
        <a:ln w="1905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lt-LT" sz="2100" kern="1200" dirty="0">
              <a:solidFill>
                <a:schemeClr val="accent1">
                  <a:lumMod val="75000"/>
                </a:schemeClr>
              </a:solidFill>
              <a:latin typeface="Sitka Text" panose="02000505000000020004" pitchFamily="2" charset="0"/>
            </a:rPr>
            <a:t>KONSULTANTAS</a:t>
          </a:r>
        </a:p>
        <a:p>
          <a:pPr marL="0" lvl="0" indent="0" algn="ctr" defTabSz="933450">
            <a:lnSpc>
              <a:spcPct val="90000"/>
            </a:lnSpc>
            <a:spcBef>
              <a:spcPct val="0"/>
            </a:spcBef>
            <a:spcAft>
              <a:spcPct val="35000"/>
            </a:spcAft>
            <a:buNone/>
          </a:pPr>
          <a:r>
            <a:rPr lang="lt-LT" sz="2100" kern="1200" dirty="0">
              <a:solidFill>
                <a:schemeClr val="tx1"/>
              </a:solidFill>
              <a:latin typeface="Sitka Text" panose="02000505000000020004" pitchFamily="2" charset="0"/>
            </a:rPr>
            <a:t>VšĮ Klaipėdos „</a:t>
          </a:r>
          <a:r>
            <a:rPr lang="lt-LT" sz="2100" kern="1200" dirty="0" err="1">
              <a:solidFill>
                <a:schemeClr val="tx1"/>
              </a:solidFill>
              <a:latin typeface="Sitka Text" panose="02000505000000020004" pitchFamily="2" charset="0"/>
            </a:rPr>
            <a:t>Univers</a:t>
          </a:r>
          <a:r>
            <a:rPr lang="en-US" sz="2100" kern="1200" dirty="0">
              <a:solidFill>
                <a:schemeClr val="tx1"/>
              </a:solidFill>
              <a:latin typeface="Sitka Text" panose="02000505000000020004" pitchFamily="2" charset="0"/>
            </a:rPr>
            <a:t>a</a:t>
          </a:r>
          <a:r>
            <a:rPr lang="lt-LT" sz="2100" kern="1200" dirty="0">
              <a:solidFill>
                <a:schemeClr val="tx1"/>
              </a:solidFill>
              <a:latin typeface="Sitka Text" panose="02000505000000020004" pitchFamily="2" charset="0"/>
            </a:rPr>
            <a:t> Via“ tarptautinė mokykla</a:t>
          </a:r>
        </a:p>
      </dsp:txBody>
      <dsp:txXfrm>
        <a:off x="3209474" y="3335966"/>
        <a:ext cx="4763020" cy="1155403"/>
      </dsp:txXfrm>
    </dsp:sp>
    <dsp:sp modelId="{B2C4BB6D-83C0-4C5D-B800-CE42F9452833}">
      <dsp:nvSpPr>
        <dsp:cNvPr id="0" name=""/>
        <dsp:cNvSpPr/>
      </dsp:nvSpPr>
      <dsp:spPr>
        <a:xfrm rot="16109028">
          <a:off x="4893644" y="2610836"/>
          <a:ext cx="1325712" cy="0"/>
        </a:xfrm>
        <a:custGeom>
          <a:avLst/>
          <a:gdLst/>
          <a:ahLst/>
          <a:cxnLst/>
          <a:rect l="0" t="0" r="0" b="0"/>
          <a:pathLst>
            <a:path>
              <a:moveTo>
                <a:pt x="0" y="0"/>
              </a:moveTo>
              <a:lnTo>
                <a:pt x="1325712"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296A31-19CF-4E86-A08F-BCB743FA7F8D}">
      <dsp:nvSpPr>
        <dsp:cNvPr id="0" name=""/>
        <dsp:cNvSpPr/>
      </dsp:nvSpPr>
      <dsp:spPr>
        <a:xfrm>
          <a:off x="2335089" y="456328"/>
          <a:ext cx="6368255" cy="1491884"/>
        </a:xfrm>
        <a:prstGeom prst="roundRect">
          <a:avLst/>
        </a:prstGeom>
        <a:solidFill>
          <a:schemeClr val="accent1">
            <a:lumMod val="60000"/>
            <a:lumOff val="40000"/>
          </a:schemeClr>
        </a:solidFill>
        <a:ln w="1905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lt-LT" sz="3300" kern="1200" dirty="0">
              <a:solidFill>
                <a:schemeClr val="accent1">
                  <a:lumMod val="75000"/>
                </a:schemeClr>
              </a:solidFill>
              <a:latin typeface="Sitka Text" panose="02000505000000020004" pitchFamily="2" charset="0"/>
            </a:rPr>
            <a:t>PROJEKTO VYKDYTOJAS</a:t>
          </a:r>
        </a:p>
        <a:p>
          <a:pPr marL="0" lvl="0" indent="0" algn="ctr" defTabSz="1466850">
            <a:lnSpc>
              <a:spcPct val="90000"/>
            </a:lnSpc>
            <a:spcBef>
              <a:spcPct val="0"/>
            </a:spcBef>
            <a:spcAft>
              <a:spcPct val="35000"/>
            </a:spcAft>
            <a:buNone/>
          </a:pPr>
          <a:r>
            <a:rPr lang="lt-LT" sz="3300" kern="1200" dirty="0">
              <a:solidFill>
                <a:schemeClr val="tx1"/>
              </a:solidFill>
              <a:latin typeface="Sitka Text" panose="02000505000000020004" pitchFamily="2" charset="0"/>
            </a:rPr>
            <a:t>Kauno miesto savivaldybė</a:t>
          </a:r>
        </a:p>
      </dsp:txBody>
      <dsp:txXfrm>
        <a:off x="2407917" y="529156"/>
        <a:ext cx="6222599" cy="1346228"/>
      </dsp:txXfrm>
    </dsp:sp>
    <dsp:sp modelId="{667A7234-A4BB-4A85-AD27-8BD17C43FBA3}">
      <dsp:nvSpPr>
        <dsp:cNvPr id="0" name=""/>
        <dsp:cNvSpPr/>
      </dsp:nvSpPr>
      <dsp:spPr>
        <a:xfrm rot="1800000">
          <a:off x="6656332" y="4716305"/>
          <a:ext cx="649721" cy="0"/>
        </a:xfrm>
        <a:custGeom>
          <a:avLst/>
          <a:gdLst/>
          <a:ahLst/>
          <a:cxnLst/>
          <a:rect l="0" t="0" r="0" b="0"/>
          <a:pathLst>
            <a:path>
              <a:moveTo>
                <a:pt x="0" y="0"/>
              </a:moveTo>
              <a:lnTo>
                <a:pt x="649721"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770765-1E57-417A-8531-A4946110C0AA}">
      <dsp:nvSpPr>
        <dsp:cNvPr id="0" name=""/>
        <dsp:cNvSpPr/>
      </dsp:nvSpPr>
      <dsp:spPr>
        <a:xfrm>
          <a:off x="5656199" y="4878735"/>
          <a:ext cx="4791026" cy="911267"/>
        </a:xfrm>
        <a:prstGeom prst="roundRect">
          <a:avLst/>
        </a:prstGeom>
        <a:solidFill>
          <a:schemeClr val="accent1">
            <a:lumMod val="60000"/>
            <a:lumOff val="40000"/>
          </a:schemeClr>
        </a:solidFill>
        <a:ln w="1905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lt-LT" sz="1900" kern="1200" dirty="0">
              <a:solidFill>
                <a:schemeClr val="accent1">
                  <a:lumMod val="75000"/>
                </a:schemeClr>
              </a:solidFill>
              <a:latin typeface="Sitka Text" panose="02000505000000020004" pitchFamily="2" charset="0"/>
            </a:rPr>
            <a:t>ĮGYVENDINTOJAS</a:t>
          </a:r>
        </a:p>
        <a:p>
          <a:pPr marL="0" lvl="0" indent="0" algn="ctr" defTabSz="844550">
            <a:lnSpc>
              <a:spcPct val="90000"/>
            </a:lnSpc>
            <a:spcBef>
              <a:spcPct val="0"/>
            </a:spcBef>
            <a:spcAft>
              <a:spcPct val="35000"/>
            </a:spcAft>
            <a:buNone/>
          </a:pPr>
          <a:r>
            <a:rPr lang="lt-LT" sz="1900" kern="1200" dirty="0">
              <a:solidFill>
                <a:schemeClr val="tx1"/>
              </a:solidFill>
              <a:latin typeface="Sitka Text" panose="02000505000000020004" pitchFamily="2" charset="0"/>
            </a:rPr>
            <a:t>Kauno lopšelis-darželis „Aviliukas“ </a:t>
          </a:r>
        </a:p>
      </dsp:txBody>
      <dsp:txXfrm>
        <a:off x="5700683" y="4923219"/>
        <a:ext cx="4702058" cy="822299"/>
      </dsp:txXfrm>
    </dsp:sp>
    <dsp:sp modelId="{AE8BC836-77AB-4AE7-95C9-F4130B00D74D}">
      <dsp:nvSpPr>
        <dsp:cNvPr id="0" name=""/>
        <dsp:cNvSpPr/>
      </dsp:nvSpPr>
      <dsp:spPr>
        <a:xfrm rot="9000000">
          <a:off x="3965624" y="4692267"/>
          <a:ext cx="553572" cy="0"/>
        </a:xfrm>
        <a:custGeom>
          <a:avLst/>
          <a:gdLst/>
          <a:ahLst/>
          <a:cxnLst/>
          <a:rect l="0" t="0" r="0" b="0"/>
          <a:pathLst>
            <a:path>
              <a:moveTo>
                <a:pt x="0" y="0"/>
              </a:moveTo>
              <a:lnTo>
                <a:pt x="553572"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FDAD39-F4C8-44F5-B103-55E9FA1B8E0A}">
      <dsp:nvSpPr>
        <dsp:cNvPr id="0" name=""/>
        <dsp:cNvSpPr/>
      </dsp:nvSpPr>
      <dsp:spPr>
        <a:xfrm>
          <a:off x="924603" y="4830660"/>
          <a:ext cx="4411308" cy="1007417"/>
        </a:xfrm>
        <a:prstGeom prst="roundRect">
          <a:avLst/>
        </a:prstGeom>
        <a:solidFill>
          <a:schemeClr val="accent1">
            <a:lumMod val="60000"/>
            <a:lumOff val="40000"/>
          </a:schemeClr>
        </a:solidFill>
        <a:ln w="1905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chemeClr val="accent1">
                  <a:lumMod val="75000"/>
                </a:schemeClr>
              </a:solidFill>
              <a:latin typeface="Sitka Text" panose="02000505000000020004" pitchFamily="2" charset="0"/>
            </a:rPr>
            <a:t>ĮYVENDINTOJAS</a:t>
          </a:r>
        </a:p>
        <a:p>
          <a:pPr marL="0" lvl="0" indent="0" algn="ctr" defTabSz="889000">
            <a:lnSpc>
              <a:spcPct val="90000"/>
            </a:lnSpc>
            <a:spcBef>
              <a:spcPct val="0"/>
            </a:spcBef>
            <a:spcAft>
              <a:spcPct val="35000"/>
            </a:spcAft>
            <a:buNone/>
          </a:pPr>
          <a:r>
            <a:rPr lang="lt-LT" sz="2000" kern="1200" dirty="0">
              <a:solidFill>
                <a:schemeClr val="tx1"/>
              </a:solidFill>
              <a:latin typeface="Sitka Text" panose="02000505000000020004" pitchFamily="2" charset="0"/>
            </a:rPr>
            <a:t>Kauno </a:t>
          </a:r>
          <a:r>
            <a:rPr lang="lt-LT" sz="2000" kern="1200" dirty="0" err="1">
              <a:solidFill>
                <a:schemeClr val="tx1"/>
              </a:solidFill>
              <a:latin typeface="Sitka Text" panose="02000505000000020004" pitchFamily="2" charset="0"/>
            </a:rPr>
            <a:t>Montesori</a:t>
          </a:r>
          <a:r>
            <a:rPr lang="lt-LT" sz="2000" kern="1200" dirty="0">
              <a:solidFill>
                <a:schemeClr val="tx1"/>
              </a:solidFill>
              <a:latin typeface="Sitka Text" panose="02000505000000020004" pitchFamily="2" charset="0"/>
            </a:rPr>
            <a:t> mokykla-darželis „Žiburėlis“</a:t>
          </a:r>
        </a:p>
      </dsp:txBody>
      <dsp:txXfrm>
        <a:off x="973781" y="4879838"/>
        <a:ext cx="4312952" cy="909061"/>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lt-LT"/>
              <a:t>Spustelėję redaguokite stilių</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6D67C18D-C063-4686-8D1D-2700E3BAC050}" type="datetimeFigureOut">
              <a:rPr lang="lt-LT" smtClean="0"/>
              <a:t>2021-11-29</a:t>
            </a:fld>
            <a:endParaRPr lang="lt-LT"/>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lt-LT"/>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EBEC6DC-B0EE-4BF4-8B65-F7057022A27B}" type="slidenum">
              <a:rPr lang="lt-LT" smtClean="0"/>
              <a:t>‹#›</a:t>
            </a:fld>
            <a:endParaRPr lang="lt-LT"/>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19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Vertical Text Placeholder 2"/>
          <p:cNvSpPr>
            <a:spLocks noGrp="1"/>
          </p:cNvSpPr>
          <p:nvPr>
            <p:ph type="body" orient="vert" idx="1"/>
          </p:nvPr>
        </p:nvSpPr>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6D67C18D-C063-4686-8D1D-2700E3BAC050}" type="datetimeFigureOut">
              <a:rPr lang="lt-LT" smtClean="0"/>
              <a:t>2021-11-29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EBEC6DC-B0EE-4BF4-8B65-F7057022A27B}" type="slidenum">
              <a:rPr lang="lt-LT" smtClean="0"/>
              <a:t>‹#›</a:t>
            </a:fld>
            <a:endParaRPr lang="lt-LT"/>
          </a:p>
        </p:txBody>
      </p:sp>
    </p:spTree>
    <p:extLst>
      <p:ext uri="{BB962C8B-B14F-4D97-AF65-F5344CB8AC3E}">
        <p14:creationId xmlns:p14="http://schemas.microsoft.com/office/powerpoint/2010/main" val="2235471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lt-LT"/>
              <a:t>Spustelėję redaguokite stilių</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6D67C18D-C063-4686-8D1D-2700E3BAC050}" type="datetimeFigureOut">
              <a:rPr lang="lt-LT" smtClean="0"/>
              <a:t>2021-11-29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EBEC6DC-B0EE-4BF4-8B65-F7057022A27B}" type="slidenum">
              <a:rPr lang="lt-LT" smtClean="0"/>
              <a:t>‹#›</a:t>
            </a:fld>
            <a:endParaRPr lang="lt-LT"/>
          </a:p>
        </p:txBody>
      </p:sp>
    </p:spTree>
    <p:extLst>
      <p:ext uri="{BB962C8B-B14F-4D97-AF65-F5344CB8AC3E}">
        <p14:creationId xmlns:p14="http://schemas.microsoft.com/office/powerpoint/2010/main" val="3244854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idx="1"/>
          </p:nvPr>
        </p:nvSpPr>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6D67C18D-C063-4686-8D1D-2700E3BAC050}" type="datetimeFigureOut">
              <a:rPr lang="lt-LT" smtClean="0"/>
              <a:t>2021-11-29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EBEC6DC-B0EE-4BF4-8B65-F7057022A27B}" type="slidenum">
              <a:rPr lang="lt-LT" smtClean="0"/>
              <a:t>‹#›</a:t>
            </a:fld>
            <a:endParaRPr lang="lt-LT"/>
          </a:p>
        </p:txBody>
      </p:sp>
    </p:spTree>
    <p:extLst>
      <p:ext uri="{BB962C8B-B14F-4D97-AF65-F5344CB8AC3E}">
        <p14:creationId xmlns:p14="http://schemas.microsoft.com/office/powerpoint/2010/main" val="2448024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lt-LT"/>
              <a:t>Spustelėję redaguokite stilių</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Redaguokite šablono teksto stilius</a:t>
            </a:r>
          </a:p>
        </p:txBody>
      </p:sp>
      <p:sp>
        <p:nvSpPr>
          <p:cNvPr id="4" name="Date Placeholder 3"/>
          <p:cNvSpPr>
            <a:spLocks noGrp="1"/>
          </p:cNvSpPr>
          <p:nvPr>
            <p:ph type="dt" sz="half" idx="10"/>
          </p:nvPr>
        </p:nvSpPr>
        <p:spPr/>
        <p:txBody>
          <a:bodyPr/>
          <a:lstStyle/>
          <a:p>
            <a:fld id="{6D67C18D-C063-4686-8D1D-2700E3BAC050}" type="datetimeFigureOut">
              <a:rPr lang="lt-LT" smtClean="0"/>
              <a:t>2021-11-29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EBEC6DC-B0EE-4BF4-8B65-F7057022A27B}" type="slidenum">
              <a:rPr lang="lt-LT" smtClean="0"/>
              <a:t>‹#›</a:t>
            </a:fld>
            <a:endParaRPr lang="lt-LT"/>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016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6D67C18D-C063-4686-8D1D-2700E3BAC050}" type="datetimeFigureOut">
              <a:rPr lang="lt-LT" smtClean="0"/>
              <a:t>2021-11-29</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5EBEC6DC-B0EE-4BF4-8B65-F7057022A27B}" type="slidenum">
              <a:rPr lang="lt-LT" smtClean="0"/>
              <a:t>‹#›</a:t>
            </a:fld>
            <a:endParaRPr lang="lt-LT"/>
          </a:p>
        </p:txBody>
      </p:sp>
    </p:spTree>
    <p:extLst>
      <p:ext uri="{BB962C8B-B14F-4D97-AF65-F5344CB8AC3E}">
        <p14:creationId xmlns:p14="http://schemas.microsoft.com/office/powerpoint/2010/main" val="40828674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lt-LT"/>
              <a:t>Spustelėję redaguokite stilių</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6D67C18D-C063-4686-8D1D-2700E3BAC050}" type="datetimeFigureOut">
              <a:rPr lang="lt-LT" smtClean="0"/>
              <a:t>2021-11-29</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5EBEC6DC-B0EE-4BF4-8B65-F7057022A27B}" type="slidenum">
              <a:rPr lang="lt-LT" smtClean="0"/>
              <a:t>‹#›</a:t>
            </a:fld>
            <a:endParaRPr lang="lt-LT"/>
          </a:p>
        </p:txBody>
      </p:sp>
    </p:spTree>
    <p:extLst>
      <p:ext uri="{BB962C8B-B14F-4D97-AF65-F5344CB8AC3E}">
        <p14:creationId xmlns:p14="http://schemas.microsoft.com/office/powerpoint/2010/main" val="301264659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Date Placeholder 2"/>
          <p:cNvSpPr>
            <a:spLocks noGrp="1"/>
          </p:cNvSpPr>
          <p:nvPr>
            <p:ph type="dt" sz="half" idx="10"/>
          </p:nvPr>
        </p:nvSpPr>
        <p:spPr/>
        <p:txBody>
          <a:bodyPr/>
          <a:lstStyle/>
          <a:p>
            <a:fld id="{6D67C18D-C063-4686-8D1D-2700E3BAC050}" type="datetimeFigureOut">
              <a:rPr lang="lt-LT" smtClean="0"/>
              <a:t>2021-11-29</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5EBEC6DC-B0EE-4BF4-8B65-F7057022A27B}" type="slidenum">
              <a:rPr lang="lt-LT" smtClean="0"/>
              <a:t>‹#›</a:t>
            </a:fld>
            <a:endParaRPr lang="lt-LT"/>
          </a:p>
        </p:txBody>
      </p:sp>
    </p:spTree>
    <p:extLst>
      <p:ext uri="{BB962C8B-B14F-4D97-AF65-F5344CB8AC3E}">
        <p14:creationId xmlns:p14="http://schemas.microsoft.com/office/powerpoint/2010/main" val="1700601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67C18D-C063-4686-8D1D-2700E3BAC050}" type="datetimeFigureOut">
              <a:rPr lang="lt-LT" smtClean="0"/>
              <a:t>2021-11-29</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5EBEC6DC-B0EE-4BF4-8B65-F7057022A27B}" type="slidenum">
              <a:rPr lang="lt-LT" smtClean="0"/>
              <a:t>‹#›</a:t>
            </a:fld>
            <a:endParaRPr lang="lt-LT"/>
          </a:p>
        </p:txBody>
      </p:sp>
    </p:spTree>
    <p:extLst>
      <p:ext uri="{BB962C8B-B14F-4D97-AF65-F5344CB8AC3E}">
        <p14:creationId xmlns:p14="http://schemas.microsoft.com/office/powerpoint/2010/main" val="372176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lt-LT"/>
              <a:t>Spustelėję redaguokite stilių</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Redaguokite šablono teksto stilius</a:t>
            </a:r>
          </a:p>
        </p:txBody>
      </p:sp>
      <p:sp>
        <p:nvSpPr>
          <p:cNvPr id="5" name="Date Placeholder 4"/>
          <p:cNvSpPr>
            <a:spLocks noGrp="1"/>
          </p:cNvSpPr>
          <p:nvPr>
            <p:ph type="dt" sz="half" idx="10"/>
          </p:nvPr>
        </p:nvSpPr>
        <p:spPr/>
        <p:txBody>
          <a:bodyPr/>
          <a:lstStyle/>
          <a:p>
            <a:fld id="{6D67C18D-C063-4686-8D1D-2700E3BAC050}" type="datetimeFigureOut">
              <a:rPr lang="lt-LT" smtClean="0"/>
              <a:t>2021-11-29</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5EBEC6DC-B0EE-4BF4-8B65-F7057022A27B}" type="slidenum">
              <a:rPr lang="lt-LT" smtClean="0"/>
              <a:t>‹#›</a:t>
            </a:fld>
            <a:endParaRPr lang="lt-LT"/>
          </a:p>
        </p:txBody>
      </p:sp>
    </p:spTree>
    <p:extLst>
      <p:ext uri="{BB962C8B-B14F-4D97-AF65-F5344CB8AC3E}">
        <p14:creationId xmlns:p14="http://schemas.microsoft.com/office/powerpoint/2010/main" val="311663462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lt-LT"/>
              <a:t>Spustelėję redaguokite stilių</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piktogramą norėdami įtraukti paveikslėlį</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Redaguokite šablono teksto stilius</a:t>
            </a:r>
          </a:p>
        </p:txBody>
      </p:sp>
      <p:sp>
        <p:nvSpPr>
          <p:cNvPr id="5" name="Date Placeholder 4"/>
          <p:cNvSpPr>
            <a:spLocks noGrp="1"/>
          </p:cNvSpPr>
          <p:nvPr>
            <p:ph type="dt" sz="half" idx="10"/>
          </p:nvPr>
        </p:nvSpPr>
        <p:spPr/>
        <p:txBody>
          <a:bodyPr/>
          <a:lstStyle/>
          <a:p>
            <a:fld id="{6D67C18D-C063-4686-8D1D-2700E3BAC050}" type="datetimeFigureOut">
              <a:rPr lang="lt-LT" smtClean="0"/>
              <a:t>2021-11-29</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5EBEC6DC-B0EE-4BF4-8B65-F7057022A27B}" type="slidenum">
              <a:rPr lang="lt-LT" smtClean="0"/>
              <a:t>‹#›</a:t>
            </a:fld>
            <a:endParaRPr lang="lt-LT"/>
          </a:p>
        </p:txBody>
      </p:sp>
    </p:spTree>
    <p:extLst>
      <p:ext uri="{BB962C8B-B14F-4D97-AF65-F5344CB8AC3E}">
        <p14:creationId xmlns:p14="http://schemas.microsoft.com/office/powerpoint/2010/main" val="1909108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lt-LT"/>
              <a:t>Spustelėję redaguokite stilių</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D67C18D-C063-4686-8D1D-2700E3BAC050}" type="datetimeFigureOut">
              <a:rPr lang="lt-LT" smtClean="0"/>
              <a:t>2021-11-29</a:t>
            </a:fld>
            <a:endParaRPr lang="lt-LT"/>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lt-LT"/>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5EBEC6DC-B0EE-4BF4-8B65-F7057022A27B}" type="slidenum">
              <a:rPr lang="lt-LT" smtClean="0"/>
              <a:t>‹#›</a:t>
            </a:fld>
            <a:endParaRPr lang="lt-LT"/>
          </a:p>
        </p:txBody>
      </p:sp>
    </p:spTree>
    <p:extLst>
      <p:ext uri="{BB962C8B-B14F-4D97-AF65-F5344CB8AC3E}">
        <p14:creationId xmlns:p14="http://schemas.microsoft.com/office/powerpoint/2010/main" val="40864516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mokyklaziburelis.lt/" TargetMode="External"/><Relationship Id="rId2" Type="http://schemas.openxmlformats.org/officeDocument/2006/relationships/hyperlink" Target="http://www.darzelisaviliukas.lt/" TargetMode="Externa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5.png"/><Relationship Id="rId4" Type="http://schemas.openxmlformats.org/officeDocument/2006/relationships/diagramQuickStyle" Target="../diagrams/quickStyle1.xml"/><Relationship Id="rId9"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inis pavadinimas 2">
            <a:extLst>
              <a:ext uri="{FF2B5EF4-FFF2-40B4-BE49-F238E27FC236}">
                <a16:creationId xmlns:a16="http://schemas.microsoft.com/office/drawing/2014/main" id="{5270EC2E-605B-44C0-84B3-C806D6286E0A}"/>
              </a:ext>
            </a:extLst>
          </p:cNvPr>
          <p:cNvSpPr>
            <a:spLocks noGrp="1"/>
          </p:cNvSpPr>
          <p:nvPr>
            <p:ph type="subTitle" idx="1"/>
          </p:nvPr>
        </p:nvSpPr>
        <p:spPr>
          <a:xfrm>
            <a:off x="334297" y="383459"/>
            <a:ext cx="11503742" cy="6043974"/>
          </a:xfrm>
          <a:solidFill>
            <a:schemeClr val="accent1">
              <a:lumMod val="20000"/>
              <a:lumOff val="80000"/>
            </a:schemeClr>
          </a:solidFill>
        </p:spPr>
        <p:txBody>
          <a:bodyPr>
            <a:normAutofit/>
          </a:bodyPr>
          <a:lstStyle/>
          <a:p>
            <a:endParaRPr lang="lt-LT" b="1" dirty="0">
              <a:latin typeface="Bodoni MT Black" panose="02070A03080606020203" pitchFamily="18" charset="0"/>
            </a:endParaRPr>
          </a:p>
          <a:p>
            <a:r>
              <a:rPr lang="lt-LT" dirty="0">
                <a:solidFill>
                  <a:prstClr val="black"/>
                </a:solidFill>
                <a:latin typeface="Sitka Text" panose="02000505000000020004" pitchFamily="2" charset="0"/>
              </a:rPr>
              <a:t>Europos Sąjungos struktūrinių fondų lėšomis finansuojamas projektas</a:t>
            </a:r>
            <a:endParaRPr lang="lt-LT" b="1" dirty="0">
              <a:latin typeface="Sitka Text" panose="02000505000000020004" pitchFamily="2" charset="0"/>
            </a:endParaRPr>
          </a:p>
          <a:p>
            <a:endParaRPr lang="lt-LT" sz="4800" b="1" dirty="0">
              <a:solidFill>
                <a:schemeClr val="accent1">
                  <a:lumMod val="75000"/>
                </a:schemeClr>
              </a:solidFill>
              <a:latin typeface="Sitka Text" panose="02000505000000020004" pitchFamily="2" charset="0"/>
            </a:endParaRPr>
          </a:p>
          <a:p>
            <a:endParaRPr lang="lt-LT" sz="4800" b="1" dirty="0">
              <a:solidFill>
                <a:schemeClr val="accent1">
                  <a:lumMod val="75000"/>
                </a:schemeClr>
              </a:solidFill>
              <a:latin typeface="Sitka Text" panose="02000505000000020004" pitchFamily="2" charset="0"/>
            </a:endParaRPr>
          </a:p>
          <a:p>
            <a:r>
              <a:rPr lang="lt-LT" sz="4800" b="1" dirty="0">
                <a:solidFill>
                  <a:schemeClr val="accent1">
                    <a:lumMod val="75000"/>
                  </a:schemeClr>
                </a:solidFill>
                <a:latin typeface="Sitka Text" panose="02000505000000020004" pitchFamily="2" charset="0"/>
              </a:rPr>
              <a:t>„TARPTAUTINĖS GRUPĖS IKIMOKYKLINUKAMS“</a:t>
            </a:r>
          </a:p>
          <a:p>
            <a:endParaRPr lang="lt-LT" b="1" dirty="0">
              <a:latin typeface="Sitka Text" panose="02000505000000020004" pitchFamily="2" charset="0"/>
            </a:endParaRPr>
          </a:p>
          <a:p>
            <a:endParaRPr lang="lt-LT" b="1" dirty="0">
              <a:latin typeface="Sitka Text" panose="02000505000000020004" pitchFamily="2" charset="0"/>
            </a:endParaRPr>
          </a:p>
          <a:p>
            <a:pPr algn="r"/>
            <a:r>
              <a:rPr lang="lt-LT" sz="1600" b="1" dirty="0">
                <a:latin typeface="Sitka Text" panose="02000505000000020004" pitchFamily="2" charset="0"/>
              </a:rPr>
              <a:t>Parengė:</a:t>
            </a:r>
            <a:r>
              <a:rPr lang="en-US" sz="1600" b="1" dirty="0">
                <a:latin typeface="Sitka Text" panose="02000505000000020004" pitchFamily="2" charset="0"/>
              </a:rPr>
              <a:t> </a:t>
            </a:r>
            <a:r>
              <a:rPr lang="lt-LT" sz="1600" dirty="0" err="1">
                <a:solidFill>
                  <a:srgbClr val="222222"/>
                </a:solidFill>
                <a:latin typeface="Sitka Text" panose="02000505000000020004" pitchFamily="2" charset="0"/>
              </a:rPr>
              <a:t>A.Gaižutienė</a:t>
            </a:r>
            <a:r>
              <a:rPr lang="lt-LT" sz="1600" dirty="0">
                <a:solidFill>
                  <a:srgbClr val="222222"/>
                </a:solidFill>
                <a:latin typeface="Sitka Text" panose="02000505000000020004" pitchFamily="2" charset="0"/>
              </a:rPr>
              <a:t>, </a:t>
            </a:r>
            <a:r>
              <a:rPr lang="lt-LT" sz="1600" dirty="0" err="1">
                <a:solidFill>
                  <a:srgbClr val="222222"/>
                </a:solidFill>
                <a:latin typeface="Sitka Text" panose="02000505000000020004" pitchFamily="2" charset="0"/>
              </a:rPr>
              <a:t>E.Vainikonienė</a:t>
            </a:r>
            <a:r>
              <a:rPr lang="lt-LT" sz="1600" dirty="0">
                <a:solidFill>
                  <a:srgbClr val="222222"/>
                </a:solidFill>
                <a:latin typeface="Sitka Text" panose="02000505000000020004" pitchFamily="2" charset="0"/>
              </a:rPr>
              <a:t>, </a:t>
            </a:r>
            <a:r>
              <a:rPr lang="lt-LT" sz="1600" dirty="0" err="1">
                <a:solidFill>
                  <a:srgbClr val="222222"/>
                </a:solidFill>
                <a:latin typeface="Sitka Text" panose="02000505000000020004" pitchFamily="2" charset="0"/>
              </a:rPr>
              <a:t>Ž.Žiemelienė</a:t>
            </a:r>
            <a:r>
              <a:rPr lang="lt-LT" sz="1600" dirty="0">
                <a:solidFill>
                  <a:srgbClr val="222222"/>
                </a:solidFill>
                <a:latin typeface="Sitka Text" panose="02000505000000020004" pitchFamily="2" charset="0"/>
              </a:rPr>
              <a:t>, </a:t>
            </a:r>
            <a:r>
              <a:rPr lang="lt-LT" sz="1600" dirty="0" err="1">
                <a:solidFill>
                  <a:srgbClr val="222222"/>
                </a:solidFill>
                <a:latin typeface="Sitka Text" panose="02000505000000020004" pitchFamily="2" charset="0"/>
              </a:rPr>
              <a:t>D.Norvaišienė</a:t>
            </a:r>
            <a:r>
              <a:rPr lang="lt-LT" sz="1600" dirty="0">
                <a:solidFill>
                  <a:srgbClr val="222222"/>
                </a:solidFill>
                <a:latin typeface="Sitka Text" panose="02000505000000020004" pitchFamily="2" charset="0"/>
              </a:rPr>
              <a:t>, </a:t>
            </a:r>
            <a:r>
              <a:rPr lang="lt-LT" sz="1600" dirty="0" err="1">
                <a:solidFill>
                  <a:srgbClr val="222222"/>
                </a:solidFill>
                <a:latin typeface="Sitka Text" panose="02000505000000020004" pitchFamily="2" charset="0"/>
              </a:rPr>
              <a:t>R.Chebac</a:t>
            </a:r>
            <a:r>
              <a:rPr lang="lt-LT" sz="1600" dirty="0">
                <a:solidFill>
                  <a:srgbClr val="222222"/>
                </a:solidFill>
                <a:latin typeface="Sitka Text" panose="02000505000000020004" pitchFamily="2" charset="0"/>
              </a:rPr>
              <a:t>, </a:t>
            </a:r>
            <a:r>
              <a:rPr lang="lt-LT" sz="1600" dirty="0" err="1">
                <a:solidFill>
                  <a:srgbClr val="222222"/>
                </a:solidFill>
                <a:latin typeface="Sitka Text" panose="02000505000000020004" pitchFamily="2" charset="0"/>
              </a:rPr>
              <a:t>I.Andriuškienė</a:t>
            </a:r>
            <a:r>
              <a:rPr lang="lt-LT" sz="1600" dirty="0">
                <a:solidFill>
                  <a:srgbClr val="222222"/>
                </a:solidFill>
                <a:latin typeface="Sitka Text" panose="02000505000000020004" pitchFamily="2" charset="0"/>
              </a:rPr>
              <a:t>, </a:t>
            </a:r>
            <a:r>
              <a:rPr lang="lt-LT" sz="1600" dirty="0" err="1">
                <a:solidFill>
                  <a:srgbClr val="222222"/>
                </a:solidFill>
                <a:latin typeface="Sitka Text" panose="02000505000000020004" pitchFamily="2" charset="0"/>
              </a:rPr>
              <a:t>Z.Langaitienė</a:t>
            </a:r>
            <a:r>
              <a:rPr lang="lt-LT" sz="1600" dirty="0">
                <a:solidFill>
                  <a:srgbClr val="222222"/>
                </a:solidFill>
                <a:latin typeface="Sitka Text" panose="02000505000000020004" pitchFamily="2" charset="0"/>
              </a:rPr>
              <a:t>, </a:t>
            </a:r>
            <a:r>
              <a:rPr lang="lt-LT" sz="1600" dirty="0" err="1">
                <a:solidFill>
                  <a:srgbClr val="222222"/>
                </a:solidFill>
                <a:latin typeface="Sitka Text" panose="02000505000000020004" pitchFamily="2" charset="0"/>
              </a:rPr>
              <a:t>R.Grinkienė</a:t>
            </a:r>
            <a:r>
              <a:rPr lang="lt-LT" sz="1600" dirty="0">
                <a:solidFill>
                  <a:srgbClr val="222222"/>
                </a:solidFill>
                <a:latin typeface="Sitka Text" panose="02000505000000020004" pitchFamily="2" charset="0"/>
              </a:rPr>
              <a:t>, </a:t>
            </a:r>
            <a:r>
              <a:rPr lang="lt-LT" sz="1600" dirty="0" err="1">
                <a:solidFill>
                  <a:srgbClr val="222222"/>
                </a:solidFill>
                <a:latin typeface="Sitka Text" panose="02000505000000020004" pitchFamily="2" charset="0"/>
              </a:rPr>
              <a:t>S.Grikietytė</a:t>
            </a:r>
            <a:r>
              <a:rPr lang="lt-LT" sz="1600" dirty="0">
                <a:solidFill>
                  <a:srgbClr val="222222"/>
                </a:solidFill>
                <a:latin typeface="Sitka Text" panose="02000505000000020004" pitchFamily="2" charset="0"/>
              </a:rPr>
              <a:t>, </a:t>
            </a:r>
            <a:r>
              <a:rPr lang="lt-LT" sz="1600" dirty="0" err="1">
                <a:solidFill>
                  <a:srgbClr val="222222"/>
                </a:solidFill>
                <a:latin typeface="Sitka Text" panose="02000505000000020004" pitchFamily="2" charset="0"/>
              </a:rPr>
              <a:t>K.Šataitienė</a:t>
            </a:r>
            <a:r>
              <a:rPr lang="lt-LT" sz="1600" dirty="0">
                <a:solidFill>
                  <a:srgbClr val="222222"/>
                </a:solidFill>
                <a:latin typeface="Sitka Text" panose="02000505000000020004" pitchFamily="2" charset="0"/>
              </a:rPr>
              <a:t> </a:t>
            </a:r>
            <a:endParaRPr lang="lt-LT" sz="1600" b="1" dirty="0">
              <a:latin typeface="Sitka Text" panose="02000505000000020004" pitchFamily="2" charset="0"/>
            </a:endParaRPr>
          </a:p>
          <a:p>
            <a:pPr algn="l"/>
            <a:endParaRPr lang="lt-LT" dirty="0">
              <a:solidFill>
                <a:srgbClr val="222222"/>
              </a:solidFill>
              <a:latin typeface="Arial" panose="020B0604020202020204" pitchFamily="34" charset="0"/>
            </a:endParaRPr>
          </a:p>
          <a:p>
            <a:pPr algn="l"/>
            <a:endParaRPr lang="lt-LT" dirty="0">
              <a:solidFill>
                <a:srgbClr val="222222"/>
              </a:solidFill>
              <a:latin typeface="Arial" panose="020B0604020202020204" pitchFamily="34" charset="0"/>
            </a:endParaRPr>
          </a:p>
        </p:txBody>
      </p:sp>
      <p:pic>
        <p:nvPicPr>
          <p:cNvPr id="2" name="Paveikslėlis 1">
            <a:extLst>
              <a:ext uri="{FF2B5EF4-FFF2-40B4-BE49-F238E27FC236}">
                <a16:creationId xmlns:a16="http://schemas.microsoft.com/office/drawing/2014/main" id="{B01483DF-DFAD-4A48-B807-C2668E8D1B14}"/>
              </a:ext>
            </a:extLst>
          </p:cNvPr>
          <p:cNvPicPr>
            <a:picLocks noChangeAspect="1"/>
          </p:cNvPicPr>
          <p:nvPr/>
        </p:nvPicPr>
        <p:blipFill>
          <a:blip r:embed="rId2"/>
          <a:stretch>
            <a:fillRect/>
          </a:stretch>
        </p:blipFill>
        <p:spPr>
          <a:xfrm>
            <a:off x="5433784" y="1612492"/>
            <a:ext cx="1521427" cy="972000"/>
          </a:xfrm>
          <a:prstGeom prst="rect">
            <a:avLst/>
          </a:prstGeom>
          <a:ln w="57150">
            <a:solidFill>
              <a:schemeClr val="accent1"/>
            </a:solidFill>
          </a:ln>
        </p:spPr>
      </p:pic>
    </p:spTree>
    <p:extLst>
      <p:ext uri="{BB962C8B-B14F-4D97-AF65-F5344CB8AC3E}">
        <p14:creationId xmlns:p14="http://schemas.microsoft.com/office/powerpoint/2010/main" val="3100406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881E2E8A-2042-40AB-980E-275F33BB768A}"/>
              </a:ext>
            </a:extLst>
          </p:cNvPr>
          <p:cNvSpPr>
            <a:spLocks noGrp="1"/>
          </p:cNvSpPr>
          <p:nvPr>
            <p:ph idx="1"/>
          </p:nvPr>
        </p:nvSpPr>
        <p:spPr>
          <a:xfrm>
            <a:off x="334297" y="373626"/>
            <a:ext cx="11533238" cy="6125497"/>
          </a:xfrm>
          <a:solidFill>
            <a:schemeClr val="accent1">
              <a:lumMod val="20000"/>
              <a:lumOff val="80000"/>
            </a:schemeClr>
          </a:solidFill>
        </p:spPr>
        <p:txBody>
          <a:bodyPr/>
          <a:lstStyle/>
          <a:p>
            <a:pPr marL="0" lvl="0" indent="0" algn="ctr">
              <a:buNone/>
            </a:pPr>
            <a:endParaRPr lang="en-US" sz="2000" dirty="0">
              <a:solidFill>
                <a:schemeClr val="accent1">
                  <a:lumMod val="75000"/>
                </a:schemeClr>
              </a:solidFill>
              <a:latin typeface="Sitka Text" panose="02000505000000020004" pitchFamily="2" charset="0"/>
              <a:ea typeface="Times New Roman" panose="02020603050405020304" pitchFamily="18" charset="0"/>
            </a:endParaRPr>
          </a:p>
          <a:p>
            <a:pPr marL="0" lvl="0" indent="0" algn="ctr">
              <a:buNone/>
            </a:pPr>
            <a:r>
              <a:rPr lang="lt-LT" sz="3600" dirty="0">
                <a:solidFill>
                  <a:schemeClr val="accent1">
                    <a:lumMod val="75000"/>
                  </a:schemeClr>
                </a:solidFill>
                <a:latin typeface="Sitka Text" panose="02000505000000020004" pitchFamily="2" charset="0"/>
                <a:ea typeface="Times New Roman" panose="02020603050405020304" pitchFamily="18" charset="0"/>
              </a:rPr>
              <a:t>PROJEKTO UŽDAVINYS</a:t>
            </a:r>
            <a:endParaRPr lang="lt-LT" dirty="0">
              <a:solidFill>
                <a:srgbClr val="000000"/>
              </a:solidFill>
              <a:latin typeface="Sitka Text" panose="02000505000000020004" pitchFamily="2" charset="0"/>
              <a:ea typeface="Times New Roman" panose="02020603050405020304" pitchFamily="18" charset="0"/>
            </a:endParaRPr>
          </a:p>
          <a:p>
            <a:pPr marL="0" lvl="0" indent="0" algn="ctr">
              <a:buNone/>
            </a:pPr>
            <a:r>
              <a:rPr lang="lt-LT" sz="3200" dirty="0">
                <a:solidFill>
                  <a:srgbClr val="000000"/>
                </a:solidFill>
                <a:latin typeface="Sitka Text" panose="02000505000000020004" pitchFamily="2" charset="0"/>
                <a:ea typeface="Times New Roman" panose="02020603050405020304" pitchFamily="18" charset="0"/>
              </a:rPr>
              <a:t>Įdiegti inovatyvų dvejų kalbų ugdymo grupėse modelį kiekvienoje veiklą tobulinančioje įstaigoje </a:t>
            </a:r>
            <a:endParaRPr lang="en-US" sz="3200" dirty="0">
              <a:solidFill>
                <a:srgbClr val="000000"/>
              </a:solidFill>
              <a:latin typeface="Sitka Text" panose="02000505000000020004" pitchFamily="2" charset="0"/>
              <a:ea typeface="Times New Roman" panose="02020603050405020304" pitchFamily="18" charset="0"/>
            </a:endParaRPr>
          </a:p>
          <a:p>
            <a:pPr marL="0" lvl="0" indent="0" algn="ctr">
              <a:buNone/>
            </a:pPr>
            <a:endParaRPr lang="lt-LT" sz="2000" dirty="0">
              <a:solidFill>
                <a:srgbClr val="000000"/>
              </a:solidFill>
              <a:latin typeface="Sitka Text" panose="02000505000000020004" pitchFamily="2" charset="0"/>
              <a:ea typeface="Times New Roman" panose="02020603050405020304" pitchFamily="18" charset="0"/>
            </a:endParaRPr>
          </a:p>
          <a:p>
            <a:pPr marL="0" lvl="0" indent="0" algn="ctr">
              <a:buNone/>
            </a:pPr>
            <a:r>
              <a:rPr lang="lt-LT" sz="2000" dirty="0">
                <a:solidFill>
                  <a:schemeClr val="accent1">
                    <a:lumMod val="75000"/>
                  </a:schemeClr>
                </a:solidFill>
                <a:latin typeface="Sitka Text" panose="02000505000000020004" pitchFamily="2" charset="0"/>
                <a:ea typeface="Times New Roman" panose="02020603050405020304" pitchFamily="18" charset="0"/>
              </a:rPr>
              <a:t>Tikimasi, kad projekto apimtyse sėkmingai sukurtas bei praktiškai pritaikytas ugdymo(</a:t>
            </a:r>
            <a:r>
              <a:rPr lang="lt-LT" sz="2000" dirty="0" err="1">
                <a:solidFill>
                  <a:schemeClr val="accent1">
                    <a:lumMod val="75000"/>
                  </a:schemeClr>
                </a:solidFill>
                <a:latin typeface="Sitka Text" panose="02000505000000020004" pitchFamily="2" charset="0"/>
                <a:ea typeface="Times New Roman" panose="02020603050405020304" pitchFamily="18" charset="0"/>
              </a:rPr>
              <a:t>si</a:t>
            </a:r>
            <a:r>
              <a:rPr lang="lt-LT" sz="2000" dirty="0">
                <a:solidFill>
                  <a:schemeClr val="accent1">
                    <a:lumMod val="75000"/>
                  </a:schemeClr>
                </a:solidFill>
                <a:latin typeface="Sitka Text" panose="02000505000000020004" pitchFamily="2" charset="0"/>
                <a:ea typeface="Times New Roman" panose="02020603050405020304" pitchFamily="18" charset="0"/>
              </a:rPr>
              <a:t>) organizavimo modelis, visapusiškai pagerintų ikimokyklinio ir priešmokyklinio ugdymo kokybę bei skatintų pokyčius ne tik šiose dvejose veiklą tobulinančiose įstaigose ir bet kurioje kitoje ikimokyklinio ir priešmokyklinio ugdymo įstaigoje, kurios siektų pritraukti vaikų ateityje</a:t>
            </a:r>
            <a:r>
              <a:rPr lang="lt-LT" dirty="0">
                <a:solidFill>
                  <a:schemeClr val="accent1">
                    <a:lumMod val="75000"/>
                  </a:schemeClr>
                </a:solidFill>
                <a:latin typeface="Sitka Text" panose="02000505000000020004" pitchFamily="2" charset="0"/>
                <a:ea typeface="Times New Roman" panose="02020603050405020304" pitchFamily="18" charset="0"/>
              </a:rPr>
              <a:t>.</a:t>
            </a:r>
            <a:endParaRPr lang="lt-LT" dirty="0">
              <a:solidFill>
                <a:schemeClr val="accent1">
                  <a:lumMod val="75000"/>
                </a:schemeClr>
              </a:solidFill>
              <a:latin typeface="Sitka Text" panose="02000505000000020004" pitchFamily="2" charset="0"/>
            </a:endParaRPr>
          </a:p>
        </p:txBody>
      </p:sp>
      <p:pic>
        <p:nvPicPr>
          <p:cNvPr id="2" name="Paveikslėlis 1">
            <a:extLst>
              <a:ext uri="{FF2B5EF4-FFF2-40B4-BE49-F238E27FC236}">
                <a16:creationId xmlns:a16="http://schemas.microsoft.com/office/drawing/2014/main" id="{0F23E910-498E-4BFE-83FC-AB4800D16680}"/>
              </a:ext>
            </a:extLst>
          </p:cNvPr>
          <p:cNvPicPr>
            <a:picLocks noChangeAspect="1"/>
          </p:cNvPicPr>
          <p:nvPr/>
        </p:nvPicPr>
        <p:blipFill>
          <a:blip r:embed="rId2"/>
          <a:stretch>
            <a:fillRect/>
          </a:stretch>
        </p:blipFill>
        <p:spPr>
          <a:xfrm>
            <a:off x="3773222" y="4540653"/>
            <a:ext cx="4645555" cy="1847248"/>
          </a:xfrm>
          <a:prstGeom prst="rect">
            <a:avLst/>
          </a:prstGeom>
        </p:spPr>
      </p:pic>
    </p:spTree>
    <p:extLst>
      <p:ext uri="{BB962C8B-B14F-4D97-AF65-F5344CB8AC3E}">
        <p14:creationId xmlns:p14="http://schemas.microsoft.com/office/powerpoint/2010/main" val="1328261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1039BC22-99F4-4F24-A735-FB65A89A0326}"/>
              </a:ext>
            </a:extLst>
          </p:cNvPr>
          <p:cNvSpPr>
            <a:spLocks noGrp="1"/>
          </p:cNvSpPr>
          <p:nvPr>
            <p:ph idx="1"/>
          </p:nvPr>
        </p:nvSpPr>
        <p:spPr>
          <a:xfrm>
            <a:off x="422788" y="383458"/>
            <a:ext cx="11454580" cy="6066503"/>
          </a:xfrm>
          <a:solidFill>
            <a:schemeClr val="accent1">
              <a:lumMod val="20000"/>
              <a:lumOff val="80000"/>
            </a:schemeClr>
          </a:solidFill>
        </p:spPr>
        <p:txBody>
          <a:bodyPr/>
          <a:lstStyle/>
          <a:p>
            <a:endParaRPr lang="lt-LT" dirty="0">
              <a:solidFill>
                <a:schemeClr val="tx1"/>
              </a:solidFill>
            </a:endParaRPr>
          </a:p>
          <a:p>
            <a:pPr marL="45720" indent="0" algn="ctr">
              <a:buNone/>
            </a:pPr>
            <a:r>
              <a:rPr lang="lt-LT" sz="3600" dirty="0">
                <a:solidFill>
                  <a:schemeClr val="tx1"/>
                </a:solidFill>
                <a:latin typeface="Sitka Text" panose="02000505000000020004" pitchFamily="2" charset="0"/>
              </a:rPr>
              <a:t>PROJEKTO VEIKLOS</a:t>
            </a:r>
          </a:p>
          <a:p>
            <a:pPr marL="45720" indent="0" algn="ctr">
              <a:buNone/>
            </a:pPr>
            <a:endParaRPr lang="lt-LT" dirty="0">
              <a:solidFill>
                <a:schemeClr val="tx1"/>
              </a:solidFill>
              <a:latin typeface="Sitka Text" panose="02000505000000020004" pitchFamily="2" charset="0"/>
            </a:endParaRPr>
          </a:p>
          <a:p>
            <a:r>
              <a:rPr lang="lt-LT" dirty="0">
                <a:solidFill>
                  <a:schemeClr val="accent1">
                    <a:lumMod val="75000"/>
                  </a:schemeClr>
                </a:solidFill>
                <a:latin typeface="Sitka Text" panose="02000505000000020004" pitchFamily="2" charset="0"/>
              </a:rPr>
              <a:t>Anglų kalbos mokymai 40 darbuotojų;</a:t>
            </a:r>
          </a:p>
          <a:p>
            <a:r>
              <a:rPr lang="lt-LT" dirty="0">
                <a:solidFill>
                  <a:schemeClr val="accent1">
                    <a:lumMod val="75000"/>
                  </a:schemeClr>
                </a:solidFill>
                <a:latin typeface="Sitka Text" panose="02000505000000020004" pitchFamily="2" charset="0"/>
              </a:rPr>
              <a:t>Praktiniai mokymai, konsultacijos ir vizitai į konsultuojančią mokyklą;</a:t>
            </a:r>
          </a:p>
          <a:p>
            <a:r>
              <a:rPr lang="lt-LT" dirty="0">
                <a:solidFill>
                  <a:schemeClr val="accent1">
                    <a:lumMod val="75000"/>
                  </a:schemeClr>
                </a:solidFill>
                <a:latin typeface="Sitka Text" panose="02000505000000020004" pitchFamily="2" charset="0"/>
              </a:rPr>
              <a:t>Įstaigų dokumentacijos bei informacijos parengimas anglų kalba;</a:t>
            </a:r>
          </a:p>
          <a:p>
            <a:r>
              <a:rPr lang="lt-LT" dirty="0">
                <a:solidFill>
                  <a:schemeClr val="accent1">
                    <a:lumMod val="75000"/>
                  </a:schemeClr>
                </a:solidFill>
                <a:latin typeface="Sitka Text" panose="02000505000000020004" pitchFamily="2" charset="0"/>
              </a:rPr>
              <a:t>Ugdymo aplinkų parengimas</a:t>
            </a:r>
            <a:r>
              <a:rPr lang="en-US" dirty="0">
                <a:solidFill>
                  <a:schemeClr val="accent1">
                    <a:lumMod val="75000"/>
                  </a:schemeClr>
                </a:solidFill>
                <a:latin typeface="Sitka Text" panose="02000505000000020004" pitchFamily="2" charset="0"/>
              </a:rPr>
              <a:t>;</a:t>
            </a:r>
            <a:endParaRPr lang="lt-LT" dirty="0">
              <a:solidFill>
                <a:schemeClr val="accent1">
                  <a:lumMod val="75000"/>
                </a:schemeClr>
              </a:solidFill>
              <a:latin typeface="Sitka Text" panose="02000505000000020004" pitchFamily="2" charset="0"/>
            </a:endParaRPr>
          </a:p>
          <a:p>
            <a:r>
              <a:rPr lang="lt-LT" dirty="0">
                <a:solidFill>
                  <a:schemeClr val="accent1">
                    <a:lumMod val="75000"/>
                  </a:schemeClr>
                </a:solidFill>
                <a:latin typeface="Sitka Text" panose="02000505000000020004" pitchFamily="2" charset="0"/>
              </a:rPr>
              <a:t>Bendradarbiavimas su naujų vaikų šeimomis</a:t>
            </a:r>
            <a:r>
              <a:rPr lang="en-US" dirty="0">
                <a:solidFill>
                  <a:schemeClr val="accent1">
                    <a:lumMod val="75000"/>
                  </a:schemeClr>
                </a:solidFill>
                <a:latin typeface="Sitka Text" panose="02000505000000020004" pitchFamily="2" charset="0"/>
              </a:rPr>
              <a:t>;</a:t>
            </a:r>
            <a:endParaRPr lang="lt-LT" dirty="0">
              <a:solidFill>
                <a:schemeClr val="accent1">
                  <a:lumMod val="75000"/>
                </a:schemeClr>
              </a:solidFill>
              <a:latin typeface="Sitka Text" panose="02000505000000020004" pitchFamily="2" charset="0"/>
            </a:endParaRPr>
          </a:p>
          <a:p>
            <a:r>
              <a:rPr lang="lt-LT" dirty="0">
                <a:solidFill>
                  <a:schemeClr val="accent1">
                    <a:lumMod val="75000"/>
                  </a:schemeClr>
                </a:solidFill>
                <a:latin typeface="Sitka Text" panose="02000505000000020004" pitchFamily="2" charset="0"/>
              </a:rPr>
              <a:t>Ugdomoji veikla (mokytojai, specialistai)</a:t>
            </a:r>
            <a:r>
              <a:rPr lang="en-US" dirty="0">
                <a:solidFill>
                  <a:schemeClr val="accent1">
                    <a:lumMod val="75000"/>
                  </a:schemeClr>
                </a:solidFill>
                <a:latin typeface="Sitka Text" panose="02000505000000020004" pitchFamily="2" charset="0"/>
              </a:rPr>
              <a:t>;</a:t>
            </a:r>
            <a:endParaRPr lang="lt-LT" dirty="0">
              <a:solidFill>
                <a:schemeClr val="accent1">
                  <a:lumMod val="75000"/>
                </a:schemeClr>
              </a:solidFill>
              <a:latin typeface="Sitka Text" panose="02000505000000020004" pitchFamily="2" charset="0"/>
            </a:endParaRPr>
          </a:p>
          <a:p>
            <a:r>
              <a:rPr lang="lt-LT" dirty="0">
                <a:solidFill>
                  <a:schemeClr val="accent1">
                    <a:lumMod val="75000"/>
                  </a:schemeClr>
                </a:solidFill>
                <a:latin typeface="Sitka Text" panose="02000505000000020004" pitchFamily="2" charset="0"/>
              </a:rPr>
              <a:t>Metodinės rekomendacijos</a:t>
            </a:r>
            <a:r>
              <a:rPr lang="en-US" dirty="0">
                <a:solidFill>
                  <a:schemeClr val="accent1">
                    <a:lumMod val="75000"/>
                  </a:schemeClr>
                </a:solidFill>
                <a:latin typeface="Sitka Text" panose="02000505000000020004" pitchFamily="2" charset="0"/>
              </a:rPr>
              <a:t>.</a:t>
            </a:r>
            <a:endParaRPr lang="lt-LT" dirty="0">
              <a:solidFill>
                <a:schemeClr val="accent1">
                  <a:lumMod val="75000"/>
                </a:schemeClr>
              </a:solidFill>
              <a:latin typeface="Sitka Text" panose="02000505000000020004" pitchFamily="2" charset="0"/>
            </a:endParaRPr>
          </a:p>
        </p:txBody>
      </p:sp>
      <p:pic>
        <p:nvPicPr>
          <p:cNvPr id="6" name="Paveikslėlis 5">
            <a:extLst>
              <a:ext uri="{FF2B5EF4-FFF2-40B4-BE49-F238E27FC236}">
                <a16:creationId xmlns:a16="http://schemas.microsoft.com/office/drawing/2014/main" id="{4C241509-23C0-4162-951C-36B294CD607C}"/>
              </a:ext>
            </a:extLst>
          </p:cNvPr>
          <p:cNvPicPr>
            <a:picLocks noChangeAspect="1"/>
          </p:cNvPicPr>
          <p:nvPr/>
        </p:nvPicPr>
        <p:blipFill>
          <a:blip r:embed="rId2"/>
          <a:stretch>
            <a:fillRect/>
          </a:stretch>
        </p:blipFill>
        <p:spPr>
          <a:xfrm>
            <a:off x="7027699" y="4363672"/>
            <a:ext cx="4645555" cy="1847248"/>
          </a:xfrm>
          <a:prstGeom prst="rect">
            <a:avLst/>
          </a:prstGeom>
        </p:spPr>
      </p:pic>
    </p:spTree>
    <p:extLst>
      <p:ext uri="{BB962C8B-B14F-4D97-AF65-F5344CB8AC3E}">
        <p14:creationId xmlns:p14="http://schemas.microsoft.com/office/powerpoint/2010/main" val="1960588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E5F84117-A806-428D-AA10-16D191D5458D}"/>
              </a:ext>
            </a:extLst>
          </p:cNvPr>
          <p:cNvSpPr>
            <a:spLocks noGrp="1"/>
          </p:cNvSpPr>
          <p:nvPr>
            <p:ph idx="1"/>
          </p:nvPr>
        </p:nvSpPr>
        <p:spPr>
          <a:xfrm>
            <a:off x="344129" y="373626"/>
            <a:ext cx="11513574" cy="6115663"/>
          </a:xfrm>
          <a:solidFill>
            <a:schemeClr val="accent1">
              <a:lumMod val="20000"/>
              <a:lumOff val="80000"/>
            </a:schemeClr>
          </a:solidFill>
        </p:spPr>
        <p:txBody>
          <a:bodyPr>
            <a:normAutofit/>
          </a:bodyPr>
          <a:lstStyle/>
          <a:p>
            <a:pPr marL="0" lvl="0" indent="0" algn="ctr">
              <a:buNone/>
            </a:pPr>
            <a:endParaRPr lang="lt-LT" sz="3600" b="1" cap="all" dirty="0">
              <a:solidFill>
                <a:prstClr val="black"/>
              </a:solidFill>
              <a:latin typeface="Sitka Text" panose="02000505000000020004" pitchFamily="2" charset="0"/>
            </a:endParaRPr>
          </a:p>
          <a:p>
            <a:pPr marL="0" lvl="0" indent="0" algn="ctr">
              <a:buNone/>
            </a:pPr>
            <a:r>
              <a:rPr lang="lt-LT" sz="3600" b="1" cap="all" dirty="0">
                <a:solidFill>
                  <a:prstClr val="black"/>
                </a:solidFill>
                <a:latin typeface="Sitka Text" panose="02000505000000020004" pitchFamily="2" charset="0"/>
              </a:rPr>
              <a:t>Anglų kalbos mokymai</a:t>
            </a:r>
          </a:p>
          <a:p>
            <a:pPr marL="0" lvl="0" indent="0" algn="ctr">
              <a:buNone/>
            </a:pPr>
            <a:endParaRPr lang="lt-LT" dirty="0">
              <a:latin typeface="Sitka Text" panose="02000505000000020004" pitchFamily="2" charset="0"/>
            </a:endParaRPr>
          </a:p>
          <a:p>
            <a:pPr marL="342900" indent="-342900" algn="ctr"/>
            <a:r>
              <a:rPr lang="lt-LT" sz="2400" dirty="0">
                <a:solidFill>
                  <a:schemeClr val="accent1">
                    <a:lumMod val="75000"/>
                  </a:schemeClr>
                </a:solidFill>
                <a:latin typeface="Sitka Text" panose="02000505000000020004" pitchFamily="2" charset="0"/>
              </a:rPr>
              <a:t>2019 m. gruodžio mėnesį įsigijome Anglų kalbos mokymų pa</a:t>
            </a:r>
            <a:r>
              <a:rPr lang="en-US" sz="2400" dirty="0">
                <a:solidFill>
                  <a:schemeClr val="accent1">
                    <a:lumMod val="75000"/>
                  </a:schemeClr>
                </a:solidFill>
                <a:latin typeface="Sitka Text" panose="02000505000000020004" pitchFamily="2" charset="0"/>
              </a:rPr>
              <a:t>s</a:t>
            </a:r>
            <a:r>
              <a:rPr lang="lt-LT" sz="2400" dirty="0" err="1">
                <a:solidFill>
                  <a:schemeClr val="accent1">
                    <a:lumMod val="75000"/>
                  </a:schemeClr>
                </a:solidFill>
                <a:latin typeface="Sitka Text" panose="02000505000000020004" pitchFamily="2" charset="0"/>
              </a:rPr>
              <a:t>laugą</a:t>
            </a:r>
            <a:r>
              <a:rPr lang="lt-LT" sz="2400" dirty="0">
                <a:solidFill>
                  <a:schemeClr val="accent1">
                    <a:lumMod val="75000"/>
                  </a:schemeClr>
                </a:solidFill>
                <a:latin typeface="Sitka Text" panose="02000505000000020004" pitchFamily="2" charset="0"/>
              </a:rPr>
              <a:t>.</a:t>
            </a:r>
          </a:p>
          <a:p>
            <a:pPr marL="342900" indent="-342900" algn="ctr"/>
            <a:r>
              <a:rPr lang="lt-LT" sz="2400" dirty="0">
                <a:solidFill>
                  <a:schemeClr val="accent1">
                    <a:lumMod val="75000"/>
                  </a:schemeClr>
                </a:solidFill>
                <a:latin typeface="Sitka Text" panose="02000505000000020004" pitchFamily="2" charset="0"/>
              </a:rPr>
              <a:t>Mokymų trukmė: nuo 2020 m. sausio 1 iki 2020 m. spalio 30 dienos</a:t>
            </a:r>
          </a:p>
          <a:p>
            <a:pPr marL="342900" indent="-342900" algn="ctr"/>
            <a:r>
              <a:rPr lang="lt-LT" sz="2400" dirty="0">
                <a:solidFill>
                  <a:schemeClr val="accent1">
                    <a:lumMod val="75000"/>
                  </a:schemeClr>
                </a:solidFill>
                <a:latin typeface="Sitka Text" panose="02000505000000020004" pitchFamily="2" charset="0"/>
              </a:rPr>
              <a:t>Mokymuose dalyvavo 40 darbuotojų (mokytojai, auklėtojų padėjėjos, specialistai: logopedė, psichologė, raštvedė, vadovai)</a:t>
            </a:r>
          </a:p>
          <a:p>
            <a:pPr marL="342900" indent="-342900" algn="ctr"/>
            <a:r>
              <a:rPr lang="lt-LT" sz="2400" dirty="0">
                <a:solidFill>
                  <a:schemeClr val="accent1">
                    <a:lumMod val="75000"/>
                  </a:schemeClr>
                </a:solidFill>
                <a:latin typeface="Sitka Text" panose="02000505000000020004" pitchFamily="2" charset="0"/>
              </a:rPr>
              <a:t>Mokymai vyko labai intensyviai (užsiėmimai vyko 2 kartus į s</a:t>
            </a:r>
            <a:r>
              <a:rPr lang="en-US" sz="2400" dirty="0">
                <a:solidFill>
                  <a:schemeClr val="accent1">
                    <a:lumMod val="75000"/>
                  </a:schemeClr>
                </a:solidFill>
                <a:latin typeface="Sitka Text" panose="02000505000000020004" pitchFamily="2" charset="0"/>
              </a:rPr>
              <a:t>a</a:t>
            </a:r>
            <a:r>
              <a:rPr lang="lt-LT" sz="2400" dirty="0" err="1">
                <a:solidFill>
                  <a:schemeClr val="accent1">
                    <a:lumMod val="75000"/>
                  </a:schemeClr>
                </a:solidFill>
                <a:latin typeface="Sitka Text" panose="02000505000000020004" pitchFamily="2" charset="0"/>
              </a:rPr>
              <a:t>vaitę</a:t>
            </a:r>
            <a:r>
              <a:rPr lang="lt-LT" sz="2400" dirty="0">
                <a:solidFill>
                  <a:schemeClr val="accent1">
                    <a:lumMod val="75000"/>
                  </a:schemeClr>
                </a:solidFill>
                <a:latin typeface="Sitka Text" panose="02000505000000020004" pitchFamily="2" charset="0"/>
              </a:rPr>
              <a:t>);</a:t>
            </a:r>
          </a:p>
          <a:p>
            <a:pPr marL="0" indent="0" algn="ctr">
              <a:buNone/>
            </a:pPr>
            <a:endParaRPr lang="lt-LT" sz="2400" dirty="0">
              <a:solidFill>
                <a:schemeClr val="accent1">
                  <a:lumMod val="75000"/>
                </a:schemeClr>
              </a:solidFill>
              <a:latin typeface="Sitka Text" panose="02000505000000020004" pitchFamily="2" charset="0"/>
            </a:endParaRPr>
          </a:p>
          <a:p>
            <a:pPr marL="0" indent="0" algn="ctr">
              <a:buNone/>
            </a:pPr>
            <a:r>
              <a:rPr lang="lt-LT" sz="2400" dirty="0">
                <a:solidFill>
                  <a:schemeClr val="accent1">
                    <a:lumMod val="75000"/>
                  </a:schemeClr>
                </a:solidFill>
                <a:latin typeface="Sitka Text" panose="02000505000000020004" pitchFamily="2" charset="0"/>
              </a:rPr>
              <a:t>Rezultatas: formaliai pagilinome/ar įgijome anglų kalbos žinias (gavome pažymėjimus, kad anglų kalbos žinias pagerinome </a:t>
            </a:r>
            <a:r>
              <a:rPr lang="en-US" sz="2400" dirty="0">
                <a:solidFill>
                  <a:schemeClr val="accent1">
                    <a:lumMod val="75000"/>
                  </a:schemeClr>
                </a:solidFill>
                <a:latin typeface="Sitka Text" panose="02000505000000020004" pitchFamily="2" charset="0"/>
              </a:rPr>
              <a:t>ma</a:t>
            </a:r>
            <a:r>
              <a:rPr lang="lt-LT" sz="2400" dirty="0" err="1">
                <a:solidFill>
                  <a:schemeClr val="accent1">
                    <a:lumMod val="75000"/>
                  </a:schemeClr>
                </a:solidFill>
                <a:latin typeface="Sitka Text" panose="02000505000000020004" pitchFamily="2" charset="0"/>
              </a:rPr>
              <a:t>žiausiai</a:t>
            </a:r>
            <a:r>
              <a:rPr lang="lt-LT" sz="2400" dirty="0">
                <a:solidFill>
                  <a:schemeClr val="accent1">
                    <a:lumMod val="75000"/>
                  </a:schemeClr>
                </a:solidFill>
                <a:latin typeface="Sitka Text" panose="02000505000000020004" pitchFamily="2" charset="0"/>
              </a:rPr>
              <a:t> 1 lygiu). </a:t>
            </a:r>
          </a:p>
        </p:txBody>
      </p:sp>
    </p:spTree>
    <p:extLst>
      <p:ext uri="{BB962C8B-B14F-4D97-AF65-F5344CB8AC3E}">
        <p14:creationId xmlns:p14="http://schemas.microsoft.com/office/powerpoint/2010/main" val="1325901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3BEA65FA-A95C-4160-9F48-E8849F660EAA}"/>
              </a:ext>
            </a:extLst>
          </p:cNvPr>
          <p:cNvSpPr>
            <a:spLocks noGrp="1"/>
          </p:cNvSpPr>
          <p:nvPr>
            <p:ph idx="1"/>
          </p:nvPr>
        </p:nvSpPr>
        <p:spPr>
          <a:xfrm>
            <a:off x="373625" y="412954"/>
            <a:ext cx="11464413" cy="6076335"/>
          </a:xfrm>
          <a:solidFill>
            <a:schemeClr val="accent1">
              <a:lumMod val="20000"/>
              <a:lumOff val="80000"/>
            </a:schemeClr>
          </a:solidFill>
        </p:spPr>
        <p:txBody>
          <a:bodyPr>
            <a:normAutofit/>
          </a:bodyPr>
          <a:lstStyle/>
          <a:p>
            <a:pPr marL="0" lvl="0" indent="0" algn="ctr">
              <a:buNone/>
            </a:pPr>
            <a:r>
              <a:rPr lang="lt-LT" sz="3600" b="1" cap="all" dirty="0">
                <a:solidFill>
                  <a:prstClr val="black"/>
                </a:solidFill>
                <a:latin typeface="Sitka Text" panose="02000505000000020004" pitchFamily="2" charset="0"/>
              </a:rPr>
              <a:t>Praktiniai mokymai, konsultacijos ir vizitai į konsultuojančią mokyklą</a:t>
            </a:r>
          </a:p>
          <a:p>
            <a:pPr marL="0" lvl="0" indent="0" algn="ctr">
              <a:buNone/>
            </a:pPr>
            <a:endParaRPr lang="lt-LT" dirty="0">
              <a:latin typeface="Sitka Text" panose="02000505000000020004" pitchFamily="2" charset="0"/>
            </a:endParaRPr>
          </a:p>
          <a:p>
            <a:pPr marL="0" lvl="0" indent="0" algn="ctr">
              <a:lnSpc>
                <a:spcPct val="100000"/>
              </a:lnSpc>
              <a:spcBef>
                <a:spcPts val="0"/>
              </a:spcBef>
              <a:buNone/>
            </a:pPr>
            <a:endParaRPr lang="lt-LT" sz="2000" dirty="0">
              <a:solidFill>
                <a:schemeClr val="accent1">
                  <a:lumMod val="75000"/>
                </a:schemeClr>
              </a:solidFill>
              <a:latin typeface="Sitka Text" panose="02000505000000020004" pitchFamily="2" charset="0"/>
              <a:ea typeface="Times New Roman" panose="02020603050405020304" pitchFamily="18" charset="0"/>
            </a:endParaRPr>
          </a:p>
          <a:p>
            <a:pPr marL="0" lvl="0" indent="0" algn="just">
              <a:lnSpc>
                <a:spcPct val="100000"/>
              </a:lnSpc>
              <a:spcBef>
                <a:spcPts val="0"/>
              </a:spcBef>
              <a:buNone/>
            </a:pPr>
            <a:r>
              <a:rPr lang="lt-LT" sz="2000" dirty="0">
                <a:solidFill>
                  <a:schemeClr val="tx1"/>
                </a:solidFill>
                <a:latin typeface="Sitka Text" panose="02000505000000020004" pitchFamily="2" charset="0"/>
                <a:ea typeface="Times New Roman" panose="02020603050405020304" pitchFamily="18" charset="0"/>
              </a:rPr>
              <a:t>Konsultantė: </a:t>
            </a:r>
            <a:r>
              <a:rPr lang="lt-LT" sz="2000" dirty="0">
                <a:solidFill>
                  <a:srgbClr val="A6B727">
                    <a:lumMod val="75000"/>
                  </a:srgbClr>
                </a:solidFill>
                <a:latin typeface="Sitka Text" panose="02000505000000020004" pitchFamily="2" charset="0"/>
                <a:ea typeface="Times New Roman" panose="02020603050405020304" pitchFamily="18" charset="0"/>
              </a:rPr>
              <a:t>VšĮ Klaipėdos ,,</a:t>
            </a:r>
            <a:r>
              <a:rPr lang="lt-LT" sz="2000" dirty="0" err="1">
                <a:solidFill>
                  <a:srgbClr val="A6B727">
                    <a:lumMod val="75000"/>
                  </a:srgbClr>
                </a:solidFill>
                <a:latin typeface="Sitka Text" panose="02000505000000020004" pitchFamily="2" charset="0"/>
                <a:ea typeface="Times New Roman" panose="02020603050405020304" pitchFamily="18" charset="0"/>
              </a:rPr>
              <a:t>Universa</a:t>
            </a:r>
            <a:r>
              <a:rPr lang="lt-LT" sz="2000" dirty="0">
                <a:solidFill>
                  <a:srgbClr val="A6B727">
                    <a:lumMod val="75000"/>
                  </a:srgbClr>
                </a:solidFill>
                <a:latin typeface="Sitka Text" panose="02000505000000020004" pitchFamily="2" charset="0"/>
                <a:ea typeface="Times New Roman" panose="02020603050405020304" pitchFamily="18" charset="0"/>
              </a:rPr>
              <a:t> Via“ tarptautinės mokyklos </a:t>
            </a:r>
            <a:r>
              <a:rPr lang="lt-LT" sz="2000" dirty="0">
                <a:solidFill>
                  <a:schemeClr val="accent1">
                    <a:lumMod val="75000"/>
                  </a:schemeClr>
                </a:solidFill>
                <a:latin typeface="Sitka Text" panose="02000505000000020004" pitchFamily="2" charset="0"/>
                <a:ea typeface="Times New Roman" panose="02020603050405020304" pitchFamily="18" charset="0"/>
              </a:rPr>
              <a:t>direktorė Dalia </a:t>
            </a:r>
            <a:r>
              <a:rPr lang="lt-LT" sz="2000" dirty="0" err="1">
                <a:solidFill>
                  <a:schemeClr val="accent1">
                    <a:lumMod val="75000"/>
                  </a:schemeClr>
                </a:solidFill>
                <a:latin typeface="Sitka Text" panose="02000505000000020004" pitchFamily="2" charset="0"/>
                <a:ea typeface="Times New Roman" panose="02020603050405020304" pitchFamily="18" charset="0"/>
              </a:rPr>
              <a:t>Kiliuvienė</a:t>
            </a:r>
            <a:endParaRPr lang="lt-LT" sz="2000" dirty="0">
              <a:solidFill>
                <a:schemeClr val="accent1">
                  <a:lumMod val="75000"/>
                </a:schemeClr>
              </a:solidFill>
              <a:latin typeface="Sitka Text" panose="02000505000000020004" pitchFamily="2" charset="0"/>
              <a:ea typeface="Times New Roman" panose="02020603050405020304" pitchFamily="18" charset="0"/>
            </a:endParaRPr>
          </a:p>
          <a:p>
            <a:pPr marL="0" lvl="0" indent="0" algn="ctr">
              <a:lnSpc>
                <a:spcPct val="100000"/>
              </a:lnSpc>
              <a:spcBef>
                <a:spcPts val="0"/>
              </a:spcBef>
              <a:buNone/>
            </a:pPr>
            <a:endParaRPr lang="lt-LT" sz="2000" dirty="0">
              <a:latin typeface="Sitka Text" panose="02000505000000020004" pitchFamily="2" charset="0"/>
              <a:ea typeface="Times New Roman" panose="02020603050405020304" pitchFamily="18" charset="0"/>
            </a:endParaRPr>
          </a:p>
          <a:p>
            <a:pPr marL="0" lvl="0" indent="0" algn="just">
              <a:lnSpc>
                <a:spcPct val="100000"/>
              </a:lnSpc>
              <a:spcBef>
                <a:spcPts val="0"/>
              </a:spcBef>
              <a:buNone/>
            </a:pPr>
            <a:r>
              <a:rPr lang="lt-LT" sz="2000" dirty="0">
                <a:solidFill>
                  <a:schemeClr val="tx1"/>
                </a:solidFill>
                <a:latin typeface="Sitka Text" panose="02000505000000020004" pitchFamily="2" charset="0"/>
                <a:ea typeface="Times New Roman" panose="02020603050405020304" pitchFamily="18" charset="0"/>
              </a:rPr>
              <a:t>Veiklos:</a:t>
            </a:r>
          </a:p>
          <a:p>
            <a:pPr algn="just">
              <a:lnSpc>
                <a:spcPct val="100000"/>
              </a:lnSpc>
              <a:spcBef>
                <a:spcPts val="0"/>
              </a:spcBef>
            </a:pPr>
            <a:r>
              <a:rPr lang="lt-LT" sz="2000" dirty="0">
                <a:solidFill>
                  <a:schemeClr val="accent1">
                    <a:lumMod val="75000"/>
                  </a:schemeClr>
                </a:solidFill>
                <a:latin typeface="Sitka Text" panose="02000505000000020004" pitchFamily="2" charset="0"/>
                <a:ea typeface="Times New Roman" panose="02020603050405020304" pitchFamily="18" charset="0"/>
              </a:rPr>
              <a:t>Dalyvavome išvykoje ir 2020 m. vasario mėnesį suorganizavome vizitą į VšĮ Klaipėdos ,,</a:t>
            </a:r>
            <a:r>
              <a:rPr lang="lt-LT" sz="2000" dirty="0" err="1">
                <a:solidFill>
                  <a:schemeClr val="accent1">
                    <a:lumMod val="75000"/>
                  </a:schemeClr>
                </a:solidFill>
                <a:latin typeface="Sitka Text" panose="02000505000000020004" pitchFamily="2" charset="0"/>
                <a:ea typeface="Times New Roman" panose="02020603050405020304" pitchFamily="18" charset="0"/>
              </a:rPr>
              <a:t>Universa</a:t>
            </a:r>
            <a:r>
              <a:rPr lang="lt-LT" sz="2000" dirty="0">
                <a:solidFill>
                  <a:schemeClr val="accent1">
                    <a:lumMod val="75000"/>
                  </a:schemeClr>
                </a:solidFill>
                <a:latin typeface="Sitka Text" panose="02000505000000020004" pitchFamily="2" charset="0"/>
                <a:ea typeface="Times New Roman" panose="02020603050405020304" pitchFamily="18" charset="0"/>
              </a:rPr>
              <a:t> Via“ tarptautinę mokyklą;</a:t>
            </a:r>
          </a:p>
          <a:p>
            <a:pPr algn="just">
              <a:lnSpc>
                <a:spcPct val="100000"/>
              </a:lnSpc>
              <a:spcBef>
                <a:spcPts val="0"/>
              </a:spcBef>
            </a:pPr>
            <a:r>
              <a:rPr lang="lt-LT" sz="2000" dirty="0">
                <a:solidFill>
                  <a:schemeClr val="accent1">
                    <a:lumMod val="75000"/>
                  </a:schemeClr>
                </a:solidFill>
                <a:latin typeface="Sitka Text" panose="02000505000000020004" pitchFamily="2" charset="0"/>
                <a:ea typeface="Times New Roman" panose="02020603050405020304" pitchFamily="18" charset="0"/>
              </a:rPr>
              <a:t>Dalyvavome nuotolinėse konsultacijose;</a:t>
            </a:r>
          </a:p>
          <a:p>
            <a:pPr algn="just">
              <a:lnSpc>
                <a:spcPct val="100000"/>
              </a:lnSpc>
              <a:spcBef>
                <a:spcPts val="0"/>
              </a:spcBef>
            </a:pPr>
            <a:r>
              <a:rPr lang="lt-LT" sz="2000" dirty="0">
                <a:solidFill>
                  <a:schemeClr val="accent1">
                    <a:lumMod val="75000"/>
                  </a:schemeClr>
                </a:solidFill>
                <a:latin typeface="Sitka Text" panose="02000505000000020004" pitchFamily="2" charset="0"/>
                <a:ea typeface="Times New Roman" panose="02020603050405020304" pitchFamily="18" charset="0"/>
              </a:rPr>
              <a:t>Dalyvavome nuotoliniuose mokymuose 2020 m. rugpjūčio mėnesį. </a:t>
            </a:r>
          </a:p>
          <a:p>
            <a:pPr marL="0" lvl="0" indent="0" algn="just">
              <a:lnSpc>
                <a:spcPct val="100000"/>
              </a:lnSpc>
              <a:spcBef>
                <a:spcPts val="0"/>
              </a:spcBef>
              <a:buNone/>
            </a:pPr>
            <a:endParaRPr lang="lt-LT" sz="2000" dirty="0">
              <a:solidFill>
                <a:schemeClr val="tx1"/>
              </a:solidFill>
              <a:latin typeface="Sitka Text" panose="02000505000000020004" pitchFamily="2" charset="0"/>
              <a:ea typeface="Times New Roman" panose="02020603050405020304" pitchFamily="18" charset="0"/>
            </a:endParaRPr>
          </a:p>
          <a:p>
            <a:pPr marL="0" lvl="0" indent="0" algn="just">
              <a:lnSpc>
                <a:spcPct val="100000"/>
              </a:lnSpc>
              <a:spcBef>
                <a:spcPts val="0"/>
              </a:spcBef>
              <a:buNone/>
            </a:pPr>
            <a:r>
              <a:rPr lang="lt-LT" sz="2000" dirty="0">
                <a:solidFill>
                  <a:schemeClr val="tx1"/>
                </a:solidFill>
                <a:latin typeface="Sitka Text" panose="02000505000000020004" pitchFamily="2" charset="0"/>
                <a:ea typeface="Times New Roman" panose="02020603050405020304" pitchFamily="18" charset="0"/>
              </a:rPr>
              <a:t>Rezultatas:</a:t>
            </a:r>
            <a:endParaRPr lang="lt-LT" sz="2000" dirty="0">
              <a:latin typeface="Sitka Text" panose="02000505000000020004" pitchFamily="2" charset="0"/>
              <a:ea typeface="Times New Roman" panose="02020603050405020304" pitchFamily="18" charset="0"/>
            </a:endParaRPr>
          </a:p>
          <a:p>
            <a:pPr marL="0" indent="0" algn="just">
              <a:lnSpc>
                <a:spcPct val="100000"/>
              </a:lnSpc>
              <a:spcBef>
                <a:spcPts val="0"/>
              </a:spcBef>
              <a:buNone/>
            </a:pPr>
            <a:r>
              <a:rPr lang="lt-LT" sz="2000" dirty="0">
                <a:solidFill>
                  <a:schemeClr val="accent1">
                    <a:lumMod val="75000"/>
                  </a:schemeClr>
                </a:solidFill>
                <a:latin typeface="Sitka Text" panose="02000505000000020004" pitchFamily="2" charset="0"/>
                <a:ea typeface="Times New Roman" panose="02020603050405020304" pitchFamily="18" charset="0"/>
              </a:rPr>
              <a:t>Sukaupta VšĮ Klaipėdos ,,</a:t>
            </a:r>
            <a:r>
              <a:rPr lang="lt-LT" sz="2000" dirty="0" err="1">
                <a:solidFill>
                  <a:schemeClr val="accent1">
                    <a:lumMod val="75000"/>
                  </a:schemeClr>
                </a:solidFill>
                <a:latin typeface="Sitka Text" panose="02000505000000020004" pitchFamily="2" charset="0"/>
                <a:ea typeface="Times New Roman" panose="02020603050405020304" pitchFamily="18" charset="0"/>
              </a:rPr>
              <a:t>Universa</a:t>
            </a:r>
            <a:r>
              <a:rPr lang="lt-LT" sz="2000" dirty="0">
                <a:solidFill>
                  <a:schemeClr val="accent1">
                    <a:lumMod val="75000"/>
                  </a:schemeClr>
                </a:solidFill>
                <a:latin typeface="Sitka Text" panose="02000505000000020004" pitchFamily="2" charset="0"/>
                <a:ea typeface="Times New Roman" panose="02020603050405020304" pitchFamily="18" charset="0"/>
              </a:rPr>
              <a:t> Via“ tarptautinės mokyklos patirtis ir praktinės žinios leido įgyti praktinių žinių dvikalbio ugdymo diegime, aplinkų kūrimo ir iškilusių ugdymosi sunkumų prevencijos dirbant su užsienio piliečių kitakalbiais vaikais praktinės patirties. </a:t>
            </a:r>
          </a:p>
          <a:p>
            <a:pPr marL="0" lvl="0" indent="0" algn="just">
              <a:lnSpc>
                <a:spcPct val="100000"/>
              </a:lnSpc>
              <a:spcBef>
                <a:spcPts val="0"/>
              </a:spcBef>
              <a:buNone/>
            </a:pPr>
            <a:endParaRPr lang="lt-LT" sz="1400" dirty="0">
              <a:solidFill>
                <a:srgbClr val="FF0000"/>
              </a:solidFill>
              <a:latin typeface="Sitka Text" panose="02000505000000020004" pitchFamily="2" charset="0"/>
              <a:ea typeface="Times New Roman" panose="02020603050405020304" pitchFamily="18" charset="0"/>
            </a:endParaRPr>
          </a:p>
          <a:p>
            <a:pPr marL="0" indent="0">
              <a:buNone/>
            </a:pPr>
            <a:endParaRPr lang="lt-LT" dirty="0"/>
          </a:p>
        </p:txBody>
      </p:sp>
    </p:spTree>
    <p:extLst>
      <p:ext uri="{BB962C8B-B14F-4D97-AF65-F5344CB8AC3E}">
        <p14:creationId xmlns:p14="http://schemas.microsoft.com/office/powerpoint/2010/main" val="4025357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076AEEF0-0687-43B8-8521-700E1772F84B}"/>
              </a:ext>
            </a:extLst>
          </p:cNvPr>
          <p:cNvSpPr>
            <a:spLocks noGrp="1"/>
          </p:cNvSpPr>
          <p:nvPr>
            <p:ph idx="1"/>
          </p:nvPr>
        </p:nvSpPr>
        <p:spPr>
          <a:xfrm>
            <a:off x="363793" y="403122"/>
            <a:ext cx="11484077" cy="6076335"/>
          </a:xfrm>
          <a:solidFill>
            <a:schemeClr val="accent1">
              <a:lumMod val="20000"/>
              <a:lumOff val="80000"/>
            </a:schemeClr>
          </a:solidFill>
        </p:spPr>
        <p:txBody>
          <a:bodyPr>
            <a:normAutofit/>
          </a:bodyPr>
          <a:lstStyle/>
          <a:p>
            <a:pPr marL="0" lvl="0" indent="0" algn="ctr">
              <a:buNone/>
            </a:pPr>
            <a:endParaRPr lang="en-US" b="1" cap="all" dirty="0">
              <a:solidFill>
                <a:prstClr val="black"/>
              </a:solidFill>
              <a:latin typeface="Sitka Text" panose="02000505000000020004" pitchFamily="2" charset="0"/>
            </a:endParaRPr>
          </a:p>
          <a:p>
            <a:pPr marL="0" lvl="0" indent="0" algn="ctr">
              <a:buNone/>
            </a:pPr>
            <a:r>
              <a:rPr lang="lt-LT" sz="3600" b="1" cap="all" dirty="0">
                <a:solidFill>
                  <a:prstClr val="black"/>
                </a:solidFill>
                <a:latin typeface="Sitka Text" panose="02000505000000020004" pitchFamily="2" charset="0"/>
              </a:rPr>
              <a:t>MODELIO DIEGIMAS</a:t>
            </a:r>
            <a:endParaRPr lang="lt-LT" b="1" cap="all" dirty="0">
              <a:solidFill>
                <a:prstClr val="black"/>
              </a:solidFill>
              <a:latin typeface="Sitka Text" panose="02000505000000020004" pitchFamily="2" charset="0"/>
            </a:endParaRPr>
          </a:p>
          <a:p>
            <a:pPr marL="0" lvl="0" indent="0" algn="ctr">
              <a:buNone/>
            </a:pPr>
            <a:r>
              <a:rPr lang="lt-LT" b="1" cap="all" dirty="0">
                <a:solidFill>
                  <a:schemeClr val="accent1">
                    <a:lumMod val="75000"/>
                  </a:schemeClr>
                </a:solidFill>
                <a:latin typeface="Sitka Text" panose="02000505000000020004" pitchFamily="2" charset="0"/>
              </a:rPr>
              <a:t>Ugdymo procesas, kai grupėje ugdomi lietuvių ir anglų kalbomis kalbantys vaikai.</a:t>
            </a:r>
          </a:p>
          <a:p>
            <a:pPr marL="0" lvl="0" indent="0" algn="ctr">
              <a:buNone/>
            </a:pPr>
            <a:r>
              <a:rPr lang="lt-LT" b="1" cap="all" dirty="0">
                <a:solidFill>
                  <a:schemeClr val="accent1">
                    <a:lumMod val="75000"/>
                  </a:schemeClr>
                </a:solidFill>
                <a:latin typeface="Sitka Text" panose="02000505000000020004" pitchFamily="2" charset="0"/>
              </a:rPr>
              <a:t>Grupėje dirba lietuvių-anglų kalbomis gebantys bendrauti darbuotojai.</a:t>
            </a:r>
          </a:p>
          <a:p>
            <a:pPr marL="0" lvl="0" indent="0" algn="ctr">
              <a:buNone/>
            </a:pPr>
            <a:r>
              <a:rPr lang="lt-LT" b="1" cap="all" dirty="0">
                <a:solidFill>
                  <a:schemeClr val="accent1">
                    <a:lumMod val="75000"/>
                  </a:schemeClr>
                </a:solidFill>
                <a:latin typeface="Sitka Text" panose="02000505000000020004" pitchFamily="2" charset="0"/>
              </a:rPr>
              <a:t>Ugdymas didžiąją dalį vyksta lietuvių kalba.</a:t>
            </a:r>
          </a:p>
          <a:p>
            <a:pPr marL="0" lvl="0" indent="0" algn="ctr">
              <a:buNone/>
            </a:pPr>
            <a:r>
              <a:rPr lang="lt-LT" b="1" cap="all" dirty="0">
                <a:solidFill>
                  <a:schemeClr val="accent1">
                    <a:lumMod val="75000"/>
                  </a:schemeClr>
                </a:solidFill>
                <a:latin typeface="Sitka Text" panose="02000505000000020004" pitchFamily="2" charset="0"/>
              </a:rPr>
              <a:t>Ugdymas anglų kalba vyksta pagal poreikį ir vykdant individualius užsiėmimus.</a:t>
            </a:r>
          </a:p>
          <a:p>
            <a:pPr marL="0" lvl="0" indent="0" algn="ctr">
              <a:buNone/>
            </a:pPr>
            <a:endParaRPr lang="lt-LT" b="1" cap="all" dirty="0">
              <a:solidFill>
                <a:prstClr val="black"/>
              </a:solidFill>
              <a:latin typeface="Sitka Text" panose="02000505000000020004" pitchFamily="2" charset="0"/>
            </a:endParaRPr>
          </a:p>
          <a:p>
            <a:pPr marL="0" indent="0">
              <a:buNone/>
            </a:pPr>
            <a:endParaRPr lang="lt-LT" dirty="0"/>
          </a:p>
        </p:txBody>
      </p:sp>
      <p:pic>
        <p:nvPicPr>
          <p:cNvPr id="2" name="Paveikslėlis 1">
            <a:extLst>
              <a:ext uri="{FF2B5EF4-FFF2-40B4-BE49-F238E27FC236}">
                <a16:creationId xmlns:a16="http://schemas.microsoft.com/office/drawing/2014/main" id="{05B63554-DA5C-4248-84F2-C61854ED9EDC}"/>
              </a:ext>
            </a:extLst>
          </p:cNvPr>
          <p:cNvPicPr>
            <a:picLocks noChangeAspect="1"/>
          </p:cNvPicPr>
          <p:nvPr/>
        </p:nvPicPr>
        <p:blipFill>
          <a:blip r:embed="rId2"/>
          <a:stretch>
            <a:fillRect/>
          </a:stretch>
        </p:blipFill>
        <p:spPr>
          <a:xfrm>
            <a:off x="3783053" y="4489643"/>
            <a:ext cx="4645555" cy="1847248"/>
          </a:xfrm>
          <a:prstGeom prst="rect">
            <a:avLst/>
          </a:prstGeom>
        </p:spPr>
      </p:pic>
    </p:spTree>
    <p:extLst>
      <p:ext uri="{BB962C8B-B14F-4D97-AF65-F5344CB8AC3E}">
        <p14:creationId xmlns:p14="http://schemas.microsoft.com/office/powerpoint/2010/main" val="305973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6B266C92-2689-43D4-8C02-41053DDF3C6D}"/>
              </a:ext>
            </a:extLst>
          </p:cNvPr>
          <p:cNvSpPr>
            <a:spLocks noGrp="1"/>
          </p:cNvSpPr>
          <p:nvPr>
            <p:ph idx="1"/>
          </p:nvPr>
        </p:nvSpPr>
        <p:spPr>
          <a:xfrm>
            <a:off x="403123" y="344129"/>
            <a:ext cx="11434916" cy="6145161"/>
          </a:xfrm>
          <a:solidFill>
            <a:schemeClr val="accent1">
              <a:lumMod val="20000"/>
              <a:lumOff val="80000"/>
            </a:schemeClr>
          </a:solidFill>
        </p:spPr>
        <p:txBody>
          <a:bodyPr/>
          <a:lstStyle/>
          <a:p>
            <a:pPr marL="0" lvl="0" indent="0" algn="ctr">
              <a:buNone/>
            </a:pPr>
            <a:r>
              <a:rPr lang="lt-LT" b="1" cap="all" dirty="0">
                <a:solidFill>
                  <a:prstClr val="black"/>
                </a:solidFill>
                <a:latin typeface="Sitka Text" panose="02000505000000020004" pitchFamily="2" charset="0"/>
              </a:rPr>
              <a:t>Įstaigų dokumentacijos bei informacijos parengimas anglų kalba</a:t>
            </a:r>
          </a:p>
          <a:p>
            <a:pPr algn="ctr"/>
            <a:r>
              <a:rPr lang="lt-LT" sz="2400" dirty="0">
                <a:solidFill>
                  <a:schemeClr val="accent1">
                    <a:lumMod val="75000"/>
                  </a:schemeClr>
                </a:solidFill>
                <a:latin typeface="Sitka Text" panose="02000505000000020004" pitchFamily="2" charset="0"/>
              </a:rPr>
              <a:t>Pagrindinius įstaigos dokumentus (Nuostatus, Ikimokyklinio ugdymo programas, Maitinimo aprašus, </a:t>
            </a:r>
            <a:r>
              <a:rPr lang="lt-LT" sz="2400" dirty="0">
                <a:solidFill>
                  <a:schemeClr val="accent1">
                    <a:lumMod val="75000"/>
                  </a:schemeClr>
                </a:solidFill>
                <a:latin typeface="Sitka Text" panose="02000505000000020004" pitchFamily="2" charset="0"/>
                <a:ea typeface="Calibri" panose="020F0502020204030204" pitchFamily="34" charset="0"/>
              </a:rPr>
              <a:t>Tarybos sprendimas T-327 (Dėl maitinimo paslaugų teikimo), Tarybos sprendimas T-456 (Dėl centralizuoto vaikų priėmimo);</a:t>
            </a:r>
          </a:p>
          <a:p>
            <a:pPr algn="ctr"/>
            <a:r>
              <a:rPr lang="lt-LT" sz="2400" dirty="0">
                <a:solidFill>
                  <a:schemeClr val="accent1">
                    <a:lumMod val="75000"/>
                  </a:schemeClr>
                </a:solidFill>
                <a:latin typeface="Sitka Text" panose="02000505000000020004" pitchFamily="2" charset="0"/>
              </a:rPr>
              <a:t>Aktualiausią informaciją internetinėse svetainėse (</a:t>
            </a:r>
            <a:r>
              <a:rPr lang="lt-LT" sz="2400" dirty="0">
                <a:latin typeface="Sitka Text" panose="02000505000000020004" pitchFamily="2" charset="0"/>
                <a:hlinkClick r:id="rId2"/>
              </a:rPr>
              <a:t>www.darzelisaviliukas.lt</a:t>
            </a:r>
            <a:r>
              <a:rPr lang="lt-LT" sz="2400" dirty="0">
                <a:latin typeface="Sitka Text" panose="02000505000000020004" pitchFamily="2" charset="0"/>
              </a:rPr>
              <a:t>; </a:t>
            </a:r>
            <a:r>
              <a:rPr lang="lt-LT" sz="2400" dirty="0">
                <a:latin typeface="Sitka Text" panose="02000505000000020004" pitchFamily="2" charset="0"/>
                <a:hlinkClick r:id="rId3"/>
              </a:rPr>
              <a:t>www.mokyklaziburelis.lt</a:t>
            </a:r>
            <a:r>
              <a:rPr lang="lt-LT" sz="2400" dirty="0">
                <a:solidFill>
                  <a:schemeClr val="accent1">
                    <a:lumMod val="75000"/>
                  </a:schemeClr>
                </a:solidFill>
                <a:latin typeface="Sitka Text" panose="02000505000000020004" pitchFamily="2" charset="0"/>
              </a:rPr>
              <a:t>)</a:t>
            </a:r>
            <a:r>
              <a:rPr lang="lt-LT" sz="2400" dirty="0">
                <a:latin typeface="Sitka Text" panose="02000505000000020004" pitchFamily="2" charset="0"/>
              </a:rPr>
              <a:t> </a:t>
            </a:r>
          </a:p>
          <a:p>
            <a:pPr marL="0" indent="0">
              <a:buNone/>
            </a:pPr>
            <a:endParaRPr lang="lt-LT" dirty="0">
              <a:latin typeface="Times New Roman" panose="02020603050405020304" pitchFamily="18" charset="0"/>
            </a:endParaRPr>
          </a:p>
          <a:p>
            <a:pPr marL="0" indent="0">
              <a:buNone/>
            </a:pPr>
            <a:endParaRPr lang="lt-LT" dirty="0"/>
          </a:p>
        </p:txBody>
      </p:sp>
      <p:pic>
        <p:nvPicPr>
          <p:cNvPr id="13" name="Paveikslėlis 12">
            <a:extLst>
              <a:ext uri="{FF2B5EF4-FFF2-40B4-BE49-F238E27FC236}">
                <a16:creationId xmlns:a16="http://schemas.microsoft.com/office/drawing/2014/main" id="{4207AD22-92E6-4A93-8D96-E97DD51C8219}"/>
              </a:ext>
            </a:extLst>
          </p:cNvPr>
          <p:cNvPicPr>
            <a:picLocks noChangeAspect="1"/>
          </p:cNvPicPr>
          <p:nvPr/>
        </p:nvPicPr>
        <p:blipFill>
          <a:blip r:embed="rId4"/>
          <a:stretch>
            <a:fillRect/>
          </a:stretch>
        </p:blipFill>
        <p:spPr>
          <a:xfrm>
            <a:off x="1839232" y="3856640"/>
            <a:ext cx="4256768" cy="2412000"/>
          </a:xfrm>
          <a:prstGeom prst="rect">
            <a:avLst/>
          </a:prstGeom>
          <a:ln w="57150">
            <a:solidFill>
              <a:schemeClr val="accent1"/>
            </a:solidFill>
          </a:ln>
        </p:spPr>
      </p:pic>
      <p:pic>
        <p:nvPicPr>
          <p:cNvPr id="15" name="Paveikslėlis 14">
            <a:extLst>
              <a:ext uri="{FF2B5EF4-FFF2-40B4-BE49-F238E27FC236}">
                <a16:creationId xmlns:a16="http://schemas.microsoft.com/office/drawing/2014/main" id="{6D609063-F62F-431D-AF8B-692FA8998FD9}"/>
              </a:ext>
            </a:extLst>
          </p:cNvPr>
          <p:cNvPicPr>
            <a:picLocks noChangeAspect="1"/>
          </p:cNvPicPr>
          <p:nvPr/>
        </p:nvPicPr>
        <p:blipFill>
          <a:blip r:embed="rId5"/>
          <a:stretch>
            <a:fillRect/>
          </a:stretch>
        </p:blipFill>
        <p:spPr>
          <a:xfrm>
            <a:off x="6695838" y="3874640"/>
            <a:ext cx="4193234" cy="2376000"/>
          </a:xfrm>
          <a:prstGeom prst="rect">
            <a:avLst/>
          </a:prstGeom>
          <a:ln w="57150">
            <a:solidFill>
              <a:schemeClr val="accent1"/>
            </a:solidFill>
          </a:ln>
        </p:spPr>
      </p:pic>
    </p:spTree>
    <p:extLst>
      <p:ext uri="{BB962C8B-B14F-4D97-AF65-F5344CB8AC3E}">
        <p14:creationId xmlns:p14="http://schemas.microsoft.com/office/powerpoint/2010/main" val="1831726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5E66C6A6-53DE-41FC-944A-D596CD419D8E}"/>
              </a:ext>
            </a:extLst>
          </p:cNvPr>
          <p:cNvSpPr>
            <a:spLocks noGrp="1"/>
          </p:cNvSpPr>
          <p:nvPr>
            <p:ph idx="1"/>
          </p:nvPr>
        </p:nvSpPr>
        <p:spPr>
          <a:xfrm>
            <a:off x="363794" y="389382"/>
            <a:ext cx="11464412" cy="6213987"/>
          </a:xfrm>
          <a:solidFill>
            <a:schemeClr val="accent1">
              <a:lumMod val="20000"/>
              <a:lumOff val="80000"/>
            </a:schemeClr>
          </a:solidFill>
        </p:spPr>
        <p:txBody>
          <a:bodyPr/>
          <a:lstStyle/>
          <a:p>
            <a:pPr marL="0" indent="0" algn="ctr">
              <a:buNone/>
            </a:pPr>
            <a:r>
              <a:rPr lang="en-US" b="1" dirty="0">
                <a:solidFill>
                  <a:schemeClr val="tx1"/>
                </a:solidFill>
                <a:latin typeface="Sitka Text" panose="02000505000000020004" pitchFamily="2" charset="0"/>
              </a:rPr>
              <a:t>UGDYMO </a:t>
            </a:r>
            <a:r>
              <a:rPr lang="lt-LT" b="1" dirty="0">
                <a:solidFill>
                  <a:schemeClr val="tx1"/>
                </a:solidFill>
                <a:latin typeface="Sitka Text" panose="02000505000000020004" pitchFamily="2" charset="0"/>
              </a:rPr>
              <a:t>APLINKOS PARUOŠIMAS</a:t>
            </a:r>
            <a:endParaRPr lang="lt-LT" b="1" dirty="0">
              <a:latin typeface="Sitka Text" panose="02000505000000020004" pitchFamily="2" charset="0"/>
            </a:endParaRPr>
          </a:p>
          <a:p>
            <a:pPr marL="0" indent="0" algn="ctr">
              <a:buNone/>
            </a:pPr>
            <a:r>
              <a:rPr lang="lt-LT" b="1" dirty="0">
                <a:solidFill>
                  <a:schemeClr val="accent1">
                    <a:lumMod val="75000"/>
                  </a:schemeClr>
                </a:solidFill>
                <a:latin typeface="Sitka Text" panose="02000505000000020004" pitchFamily="2" charset="0"/>
              </a:rPr>
              <a:t>Vaikų aplinkoje atsirado dviejų kalbų užrašai (daiktų, veiksmų, simbolių ir pan.)...</a:t>
            </a:r>
          </a:p>
        </p:txBody>
      </p:sp>
      <p:pic>
        <p:nvPicPr>
          <p:cNvPr id="4" name="Paveikslėlis 3">
            <a:extLst>
              <a:ext uri="{FF2B5EF4-FFF2-40B4-BE49-F238E27FC236}">
                <a16:creationId xmlns:a16="http://schemas.microsoft.com/office/drawing/2014/main" id="{FE6724EB-CF2B-44E1-8401-F3A7AC79F104}"/>
              </a:ext>
            </a:extLst>
          </p:cNvPr>
          <p:cNvPicPr>
            <a:picLocks noChangeAspect="1"/>
          </p:cNvPicPr>
          <p:nvPr/>
        </p:nvPicPr>
        <p:blipFill>
          <a:blip r:embed="rId2"/>
          <a:stretch>
            <a:fillRect/>
          </a:stretch>
        </p:blipFill>
        <p:spPr>
          <a:xfrm>
            <a:off x="587854" y="1959310"/>
            <a:ext cx="2340000" cy="2340000"/>
          </a:xfrm>
          <a:prstGeom prst="rect">
            <a:avLst/>
          </a:prstGeom>
          <a:ln w="57150">
            <a:solidFill>
              <a:schemeClr val="accent1"/>
            </a:solidFill>
          </a:ln>
        </p:spPr>
      </p:pic>
      <p:pic>
        <p:nvPicPr>
          <p:cNvPr id="6" name="Paveikslėlis 5">
            <a:extLst>
              <a:ext uri="{FF2B5EF4-FFF2-40B4-BE49-F238E27FC236}">
                <a16:creationId xmlns:a16="http://schemas.microsoft.com/office/drawing/2014/main" id="{936EB4DC-B9AA-44C7-AFA2-C5ECE2FAC1BE}"/>
              </a:ext>
            </a:extLst>
          </p:cNvPr>
          <p:cNvPicPr>
            <a:picLocks noChangeAspect="1"/>
          </p:cNvPicPr>
          <p:nvPr/>
        </p:nvPicPr>
        <p:blipFill>
          <a:blip r:embed="rId3"/>
          <a:stretch>
            <a:fillRect/>
          </a:stretch>
        </p:blipFill>
        <p:spPr>
          <a:xfrm>
            <a:off x="3423685" y="2713462"/>
            <a:ext cx="1386940" cy="1044000"/>
          </a:xfrm>
          <a:prstGeom prst="rect">
            <a:avLst/>
          </a:prstGeom>
          <a:ln w="57150">
            <a:solidFill>
              <a:schemeClr val="accent1"/>
            </a:solidFill>
          </a:ln>
        </p:spPr>
      </p:pic>
      <p:pic>
        <p:nvPicPr>
          <p:cNvPr id="7" name="Paveikslėlis 6">
            <a:extLst>
              <a:ext uri="{FF2B5EF4-FFF2-40B4-BE49-F238E27FC236}">
                <a16:creationId xmlns:a16="http://schemas.microsoft.com/office/drawing/2014/main" id="{A51A65E4-BCEF-450D-87EB-1AF45BD0AB94}"/>
              </a:ext>
            </a:extLst>
          </p:cNvPr>
          <p:cNvPicPr>
            <a:picLocks noChangeAspect="1"/>
          </p:cNvPicPr>
          <p:nvPr/>
        </p:nvPicPr>
        <p:blipFill>
          <a:blip r:embed="rId4"/>
          <a:stretch>
            <a:fillRect/>
          </a:stretch>
        </p:blipFill>
        <p:spPr>
          <a:xfrm>
            <a:off x="9767778" y="4373828"/>
            <a:ext cx="1349999" cy="1080000"/>
          </a:xfrm>
          <a:prstGeom prst="rect">
            <a:avLst/>
          </a:prstGeom>
          <a:ln w="57150">
            <a:solidFill>
              <a:schemeClr val="accent1"/>
            </a:solidFill>
          </a:ln>
        </p:spPr>
      </p:pic>
      <p:pic>
        <p:nvPicPr>
          <p:cNvPr id="9" name="Paveikslėlis 8">
            <a:extLst>
              <a:ext uri="{FF2B5EF4-FFF2-40B4-BE49-F238E27FC236}">
                <a16:creationId xmlns:a16="http://schemas.microsoft.com/office/drawing/2014/main" id="{717E5CD6-2DD3-4C67-86BB-1EE1F2FBE143}"/>
              </a:ext>
            </a:extLst>
          </p:cNvPr>
          <p:cNvPicPr>
            <a:picLocks noChangeAspect="1"/>
          </p:cNvPicPr>
          <p:nvPr/>
        </p:nvPicPr>
        <p:blipFill>
          <a:blip r:embed="rId5"/>
          <a:stretch>
            <a:fillRect/>
          </a:stretch>
        </p:blipFill>
        <p:spPr>
          <a:xfrm>
            <a:off x="8582281" y="1857311"/>
            <a:ext cx="2859272" cy="2145978"/>
          </a:xfrm>
          <a:prstGeom prst="rect">
            <a:avLst/>
          </a:prstGeom>
          <a:ln w="57150">
            <a:solidFill>
              <a:schemeClr val="accent1"/>
            </a:solidFill>
          </a:ln>
        </p:spPr>
      </p:pic>
      <p:pic>
        <p:nvPicPr>
          <p:cNvPr id="10" name="Paveikslėlis 9">
            <a:extLst>
              <a:ext uri="{FF2B5EF4-FFF2-40B4-BE49-F238E27FC236}">
                <a16:creationId xmlns:a16="http://schemas.microsoft.com/office/drawing/2014/main" id="{8A181723-FC03-4536-9498-5423BF412A35}"/>
              </a:ext>
            </a:extLst>
          </p:cNvPr>
          <p:cNvPicPr>
            <a:picLocks noChangeAspect="1"/>
          </p:cNvPicPr>
          <p:nvPr/>
        </p:nvPicPr>
        <p:blipFill>
          <a:blip r:embed="rId6"/>
          <a:stretch>
            <a:fillRect/>
          </a:stretch>
        </p:blipFill>
        <p:spPr>
          <a:xfrm>
            <a:off x="4463566" y="4032137"/>
            <a:ext cx="2627604" cy="1969179"/>
          </a:xfrm>
          <a:prstGeom prst="rect">
            <a:avLst/>
          </a:prstGeom>
          <a:ln w="57150">
            <a:solidFill>
              <a:schemeClr val="accent1"/>
            </a:solidFill>
          </a:ln>
        </p:spPr>
      </p:pic>
      <p:pic>
        <p:nvPicPr>
          <p:cNvPr id="11" name="Paveikslėlis 10">
            <a:extLst>
              <a:ext uri="{FF2B5EF4-FFF2-40B4-BE49-F238E27FC236}">
                <a16:creationId xmlns:a16="http://schemas.microsoft.com/office/drawing/2014/main" id="{C16161A8-0541-4565-A2D3-D2361BA67F8F}"/>
              </a:ext>
            </a:extLst>
          </p:cNvPr>
          <p:cNvPicPr>
            <a:picLocks noChangeAspect="1"/>
          </p:cNvPicPr>
          <p:nvPr/>
        </p:nvPicPr>
        <p:blipFill>
          <a:blip r:embed="rId7"/>
          <a:stretch>
            <a:fillRect/>
          </a:stretch>
        </p:blipFill>
        <p:spPr>
          <a:xfrm>
            <a:off x="5050036" y="1650155"/>
            <a:ext cx="2554445" cy="1914310"/>
          </a:xfrm>
          <a:prstGeom prst="rect">
            <a:avLst/>
          </a:prstGeom>
          <a:ln w="57150">
            <a:solidFill>
              <a:schemeClr val="accent1"/>
            </a:solidFill>
          </a:ln>
        </p:spPr>
      </p:pic>
      <p:pic>
        <p:nvPicPr>
          <p:cNvPr id="12" name="Paveikslėlis 11">
            <a:extLst>
              <a:ext uri="{FF2B5EF4-FFF2-40B4-BE49-F238E27FC236}">
                <a16:creationId xmlns:a16="http://schemas.microsoft.com/office/drawing/2014/main" id="{920F236E-6EC3-4708-9093-FCA5A057FDE7}"/>
              </a:ext>
            </a:extLst>
          </p:cNvPr>
          <p:cNvPicPr>
            <a:picLocks noChangeAspect="1"/>
          </p:cNvPicPr>
          <p:nvPr/>
        </p:nvPicPr>
        <p:blipFill>
          <a:blip r:embed="rId8"/>
          <a:stretch>
            <a:fillRect/>
          </a:stretch>
        </p:blipFill>
        <p:spPr>
          <a:xfrm>
            <a:off x="7442614" y="3496376"/>
            <a:ext cx="1973720" cy="2880000"/>
          </a:xfrm>
          <a:prstGeom prst="rect">
            <a:avLst/>
          </a:prstGeom>
          <a:ln w="57150">
            <a:solidFill>
              <a:schemeClr val="accent1"/>
            </a:solidFill>
          </a:ln>
        </p:spPr>
      </p:pic>
      <p:pic>
        <p:nvPicPr>
          <p:cNvPr id="13" name="Paveikslėlis 12">
            <a:extLst>
              <a:ext uri="{FF2B5EF4-FFF2-40B4-BE49-F238E27FC236}">
                <a16:creationId xmlns:a16="http://schemas.microsoft.com/office/drawing/2014/main" id="{1B38EFDA-7525-4C09-B034-23D3D5798965}"/>
              </a:ext>
            </a:extLst>
          </p:cNvPr>
          <p:cNvPicPr>
            <a:picLocks noChangeAspect="1"/>
          </p:cNvPicPr>
          <p:nvPr/>
        </p:nvPicPr>
        <p:blipFill>
          <a:blip r:embed="rId9"/>
          <a:stretch>
            <a:fillRect/>
          </a:stretch>
        </p:blipFill>
        <p:spPr>
          <a:xfrm>
            <a:off x="1814216" y="4032137"/>
            <a:ext cx="2228993" cy="2232000"/>
          </a:xfrm>
          <a:prstGeom prst="rect">
            <a:avLst/>
          </a:prstGeom>
          <a:ln w="57150">
            <a:solidFill>
              <a:schemeClr val="accent1"/>
            </a:solidFill>
          </a:ln>
        </p:spPr>
      </p:pic>
    </p:spTree>
    <p:extLst>
      <p:ext uri="{BB962C8B-B14F-4D97-AF65-F5344CB8AC3E}">
        <p14:creationId xmlns:p14="http://schemas.microsoft.com/office/powerpoint/2010/main" val="3987077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3333DE7B-0118-43AB-81D2-EE511B612154}"/>
              </a:ext>
            </a:extLst>
          </p:cNvPr>
          <p:cNvSpPr>
            <a:spLocks noGrp="1"/>
          </p:cNvSpPr>
          <p:nvPr>
            <p:ph idx="1"/>
          </p:nvPr>
        </p:nvSpPr>
        <p:spPr>
          <a:xfrm>
            <a:off x="422787" y="383458"/>
            <a:ext cx="11395587" cy="6135329"/>
          </a:xfrm>
          <a:solidFill>
            <a:schemeClr val="accent1">
              <a:lumMod val="20000"/>
              <a:lumOff val="80000"/>
            </a:schemeClr>
          </a:solidFill>
        </p:spPr>
        <p:txBody>
          <a:bodyPr/>
          <a:lstStyle/>
          <a:p>
            <a:pPr marL="0" lvl="0" indent="0" algn="ctr">
              <a:buNone/>
            </a:pPr>
            <a:r>
              <a:rPr lang="lt-LT" sz="2400" b="1" dirty="0">
                <a:solidFill>
                  <a:schemeClr val="accent1">
                    <a:lumMod val="75000"/>
                  </a:schemeClr>
                </a:solidFill>
                <a:latin typeface="Sitka Text" panose="02000505000000020004" pitchFamily="2" charset="0"/>
              </a:rPr>
              <a:t>Grupių komandos pagamino ar įsigijo ne vieną ugdymo priemonę...</a:t>
            </a:r>
          </a:p>
          <a:p>
            <a:pPr algn="ctr"/>
            <a:endParaRPr lang="lt-LT" dirty="0"/>
          </a:p>
        </p:txBody>
      </p:sp>
      <p:pic>
        <p:nvPicPr>
          <p:cNvPr id="4" name="Paveikslėlis 3">
            <a:extLst>
              <a:ext uri="{FF2B5EF4-FFF2-40B4-BE49-F238E27FC236}">
                <a16:creationId xmlns:a16="http://schemas.microsoft.com/office/drawing/2014/main" id="{6E4CDEC5-4987-40E8-A88E-2E533BA4A553}"/>
              </a:ext>
            </a:extLst>
          </p:cNvPr>
          <p:cNvPicPr>
            <a:picLocks noChangeAspect="1"/>
          </p:cNvPicPr>
          <p:nvPr/>
        </p:nvPicPr>
        <p:blipFill>
          <a:blip r:embed="rId2"/>
          <a:stretch>
            <a:fillRect/>
          </a:stretch>
        </p:blipFill>
        <p:spPr>
          <a:xfrm>
            <a:off x="6339464" y="3800879"/>
            <a:ext cx="2554445" cy="2560542"/>
          </a:xfrm>
          <a:prstGeom prst="rect">
            <a:avLst/>
          </a:prstGeom>
          <a:ln w="57150">
            <a:solidFill>
              <a:schemeClr val="accent1"/>
            </a:solidFill>
          </a:ln>
        </p:spPr>
      </p:pic>
      <p:pic>
        <p:nvPicPr>
          <p:cNvPr id="5" name="Paveikslėlis 4">
            <a:extLst>
              <a:ext uri="{FF2B5EF4-FFF2-40B4-BE49-F238E27FC236}">
                <a16:creationId xmlns:a16="http://schemas.microsoft.com/office/drawing/2014/main" id="{7ACA903E-50D1-408E-BB14-D6A15786109D}"/>
              </a:ext>
            </a:extLst>
          </p:cNvPr>
          <p:cNvPicPr>
            <a:picLocks noChangeAspect="1"/>
          </p:cNvPicPr>
          <p:nvPr/>
        </p:nvPicPr>
        <p:blipFill>
          <a:blip r:embed="rId3"/>
          <a:stretch>
            <a:fillRect/>
          </a:stretch>
        </p:blipFill>
        <p:spPr>
          <a:xfrm>
            <a:off x="4037462" y="1291122"/>
            <a:ext cx="3899999" cy="2160000"/>
          </a:xfrm>
          <a:prstGeom prst="rect">
            <a:avLst/>
          </a:prstGeom>
          <a:solidFill>
            <a:schemeClr val="accent1"/>
          </a:solidFill>
          <a:ln w="57150">
            <a:solidFill>
              <a:schemeClr val="accent1"/>
            </a:solidFill>
          </a:ln>
        </p:spPr>
      </p:pic>
      <p:pic>
        <p:nvPicPr>
          <p:cNvPr id="8" name="Paveikslėlis 7">
            <a:extLst>
              <a:ext uri="{FF2B5EF4-FFF2-40B4-BE49-F238E27FC236}">
                <a16:creationId xmlns:a16="http://schemas.microsoft.com/office/drawing/2014/main" id="{D8D25FF9-2121-4AB9-81C6-75E74D2B6F80}"/>
              </a:ext>
            </a:extLst>
          </p:cNvPr>
          <p:cNvPicPr>
            <a:picLocks noChangeAspect="1"/>
          </p:cNvPicPr>
          <p:nvPr/>
        </p:nvPicPr>
        <p:blipFill>
          <a:blip r:embed="rId4"/>
          <a:stretch>
            <a:fillRect/>
          </a:stretch>
        </p:blipFill>
        <p:spPr>
          <a:xfrm>
            <a:off x="2285249" y="5295449"/>
            <a:ext cx="1193360" cy="1152000"/>
          </a:xfrm>
          <a:prstGeom prst="rect">
            <a:avLst/>
          </a:prstGeom>
          <a:ln w="57150">
            <a:solidFill>
              <a:schemeClr val="accent1"/>
            </a:solidFill>
          </a:ln>
        </p:spPr>
      </p:pic>
      <p:pic>
        <p:nvPicPr>
          <p:cNvPr id="9" name="Paveikslėlis 8">
            <a:extLst>
              <a:ext uri="{FF2B5EF4-FFF2-40B4-BE49-F238E27FC236}">
                <a16:creationId xmlns:a16="http://schemas.microsoft.com/office/drawing/2014/main" id="{D952E071-E5AA-4A17-AACB-356B457A4AD4}"/>
              </a:ext>
            </a:extLst>
          </p:cNvPr>
          <p:cNvPicPr>
            <a:picLocks noChangeAspect="1"/>
          </p:cNvPicPr>
          <p:nvPr/>
        </p:nvPicPr>
        <p:blipFill>
          <a:blip r:embed="rId5"/>
          <a:stretch>
            <a:fillRect/>
          </a:stretch>
        </p:blipFill>
        <p:spPr>
          <a:xfrm>
            <a:off x="1535274" y="3800879"/>
            <a:ext cx="1054321" cy="1620000"/>
          </a:xfrm>
          <a:prstGeom prst="rect">
            <a:avLst/>
          </a:prstGeom>
          <a:ln w="57150">
            <a:solidFill>
              <a:schemeClr val="accent1"/>
            </a:solidFill>
          </a:ln>
        </p:spPr>
      </p:pic>
      <p:pic>
        <p:nvPicPr>
          <p:cNvPr id="10" name="Paveikslėlis 9">
            <a:extLst>
              <a:ext uri="{FF2B5EF4-FFF2-40B4-BE49-F238E27FC236}">
                <a16:creationId xmlns:a16="http://schemas.microsoft.com/office/drawing/2014/main" id="{51712113-F499-43AD-9837-CFF8CAE40448}"/>
              </a:ext>
            </a:extLst>
          </p:cNvPr>
          <p:cNvPicPr>
            <a:picLocks noChangeAspect="1"/>
          </p:cNvPicPr>
          <p:nvPr/>
        </p:nvPicPr>
        <p:blipFill>
          <a:blip r:embed="rId6"/>
          <a:stretch>
            <a:fillRect/>
          </a:stretch>
        </p:blipFill>
        <p:spPr>
          <a:xfrm>
            <a:off x="614002" y="4995548"/>
            <a:ext cx="1285971" cy="1404000"/>
          </a:xfrm>
          <a:prstGeom prst="rect">
            <a:avLst/>
          </a:prstGeom>
          <a:ln w="57150">
            <a:solidFill>
              <a:schemeClr val="accent1"/>
            </a:solidFill>
          </a:ln>
        </p:spPr>
      </p:pic>
      <p:pic>
        <p:nvPicPr>
          <p:cNvPr id="11" name="Paveikslėlis 10">
            <a:extLst>
              <a:ext uri="{FF2B5EF4-FFF2-40B4-BE49-F238E27FC236}">
                <a16:creationId xmlns:a16="http://schemas.microsoft.com/office/drawing/2014/main" id="{7C118BD6-B794-46AE-8479-2B081B4D08C1}"/>
              </a:ext>
            </a:extLst>
          </p:cNvPr>
          <p:cNvPicPr>
            <a:picLocks noChangeAspect="1"/>
          </p:cNvPicPr>
          <p:nvPr/>
        </p:nvPicPr>
        <p:blipFill>
          <a:blip r:embed="rId7"/>
          <a:stretch>
            <a:fillRect/>
          </a:stretch>
        </p:blipFill>
        <p:spPr>
          <a:xfrm>
            <a:off x="3578175" y="3805876"/>
            <a:ext cx="2409287" cy="2412000"/>
          </a:xfrm>
          <a:prstGeom prst="rect">
            <a:avLst/>
          </a:prstGeom>
          <a:ln w="57150">
            <a:solidFill>
              <a:schemeClr val="accent1"/>
            </a:solidFill>
          </a:ln>
        </p:spPr>
      </p:pic>
      <p:pic>
        <p:nvPicPr>
          <p:cNvPr id="12" name="Paveikslėlis 11">
            <a:extLst>
              <a:ext uri="{FF2B5EF4-FFF2-40B4-BE49-F238E27FC236}">
                <a16:creationId xmlns:a16="http://schemas.microsoft.com/office/drawing/2014/main" id="{079CA05D-42BD-4D92-8F77-F356863A64E0}"/>
              </a:ext>
            </a:extLst>
          </p:cNvPr>
          <p:cNvPicPr>
            <a:picLocks noChangeAspect="1"/>
          </p:cNvPicPr>
          <p:nvPr/>
        </p:nvPicPr>
        <p:blipFill>
          <a:blip r:embed="rId8"/>
          <a:stretch>
            <a:fillRect/>
          </a:stretch>
        </p:blipFill>
        <p:spPr>
          <a:xfrm>
            <a:off x="9245911" y="4043973"/>
            <a:ext cx="2376000" cy="2376000"/>
          </a:xfrm>
          <a:prstGeom prst="rect">
            <a:avLst/>
          </a:prstGeom>
          <a:ln w="57150">
            <a:solidFill>
              <a:srgbClr val="92D050"/>
            </a:solidFill>
          </a:ln>
        </p:spPr>
      </p:pic>
      <p:pic>
        <p:nvPicPr>
          <p:cNvPr id="13" name="Paveikslėlis 12">
            <a:extLst>
              <a:ext uri="{FF2B5EF4-FFF2-40B4-BE49-F238E27FC236}">
                <a16:creationId xmlns:a16="http://schemas.microsoft.com/office/drawing/2014/main" id="{49EF91BB-CC3C-4D3C-8DD0-F693157BEF31}"/>
              </a:ext>
            </a:extLst>
          </p:cNvPr>
          <p:cNvPicPr>
            <a:picLocks noChangeAspect="1"/>
          </p:cNvPicPr>
          <p:nvPr/>
        </p:nvPicPr>
        <p:blipFill>
          <a:blip r:embed="rId9"/>
          <a:stretch>
            <a:fillRect/>
          </a:stretch>
        </p:blipFill>
        <p:spPr>
          <a:xfrm>
            <a:off x="972886" y="1039122"/>
            <a:ext cx="2412000" cy="2412000"/>
          </a:xfrm>
          <a:prstGeom prst="rect">
            <a:avLst/>
          </a:prstGeom>
          <a:ln w="57150">
            <a:solidFill>
              <a:schemeClr val="accent1"/>
            </a:solidFill>
          </a:ln>
        </p:spPr>
      </p:pic>
      <p:pic>
        <p:nvPicPr>
          <p:cNvPr id="14" name="Paveikslėlis 13">
            <a:extLst>
              <a:ext uri="{FF2B5EF4-FFF2-40B4-BE49-F238E27FC236}">
                <a16:creationId xmlns:a16="http://schemas.microsoft.com/office/drawing/2014/main" id="{36AFC60C-41AC-4C1D-A321-57019A2C58F3}"/>
              </a:ext>
            </a:extLst>
          </p:cNvPr>
          <p:cNvPicPr>
            <a:picLocks noChangeAspect="1"/>
          </p:cNvPicPr>
          <p:nvPr/>
        </p:nvPicPr>
        <p:blipFill>
          <a:blip r:embed="rId10"/>
          <a:stretch>
            <a:fillRect/>
          </a:stretch>
        </p:blipFill>
        <p:spPr>
          <a:xfrm>
            <a:off x="8758985" y="863716"/>
            <a:ext cx="2700000" cy="2700000"/>
          </a:xfrm>
          <a:prstGeom prst="rect">
            <a:avLst/>
          </a:prstGeom>
          <a:ln w="57150">
            <a:solidFill>
              <a:schemeClr val="accent1"/>
            </a:solidFill>
          </a:ln>
        </p:spPr>
      </p:pic>
    </p:spTree>
    <p:extLst>
      <p:ext uri="{BB962C8B-B14F-4D97-AF65-F5344CB8AC3E}">
        <p14:creationId xmlns:p14="http://schemas.microsoft.com/office/powerpoint/2010/main" val="2188593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urinio vietos rezervavimo ženklas 3">
            <a:extLst>
              <a:ext uri="{FF2B5EF4-FFF2-40B4-BE49-F238E27FC236}">
                <a16:creationId xmlns:a16="http://schemas.microsoft.com/office/drawing/2014/main" id="{F566FA31-D3C0-4EE2-8D99-44FC4D5B64C7}"/>
              </a:ext>
            </a:extLst>
          </p:cNvPr>
          <p:cNvPicPr>
            <a:picLocks noGrp="1" noChangeAspect="1"/>
          </p:cNvPicPr>
          <p:nvPr>
            <p:ph idx="1"/>
          </p:nvPr>
        </p:nvPicPr>
        <p:blipFill>
          <a:blip r:embed="rId2"/>
          <a:stretch>
            <a:fillRect/>
          </a:stretch>
        </p:blipFill>
        <p:spPr>
          <a:xfrm>
            <a:off x="6576616" y="3531318"/>
            <a:ext cx="1463167" cy="1865538"/>
          </a:xfrm>
          <a:prstGeom prst="rect">
            <a:avLst/>
          </a:prstGeom>
          <a:ln w="57150">
            <a:solidFill>
              <a:schemeClr val="accent1"/>
            </a:solidFill>
          </a:ln>
        </p:spPr>
      </p:pic>
      <p:pic>
        <p:nvPicPr>
          <p:cNvPr id="5" name="Paveikslėlis 4">
            <a:extLst>
              <a:ext uri="{FF2B5EF4-FFF2-40B4-BE49-F238E27FC236}">
                <a16:creationId xmlns:a16="http://schemas.microsoft.com/office/drawing/2014/main" id="{5852454E-AC3C-4D62-9D40-3F3525921D91}"/>
              </a:ext>
            </a:extLst>
          </p:cNvPr>
          <p:cNvPicPr>
            <a:picLocks noChangeAspect="1"/>
          </p:cNvPicPr>
          <p:nvPr/>
        </p:nvPicPr>
        <p:blipFill>
          <a:blip r:embed="rId3"/>
          <a:stretch>
            <a:fillRect/>
          </a:stretch>
        </p:blipFill>
        <p:spPr>
          <a:xfrm>
            <a:off x="8917587" y="554683"/>
            <a:ext cx="2560542" cy="3420152"/>
          </a:xfrm>
          <a:prstGeom prst="rect">
            <a:avLst/>
          </a:prstGeom>
          <a:solidFill>
            <a:schemeClr val="accent1">
              <a:lumMod val="20000"/>
              <a:lumOff val="80000"/>
            </a:schemeClr>
          </a:solidFill>
          <a:ln w="57150">
            <a:solidFill>
              <a:schemeClr val="accent1"/>
            </a:solidFill>
          </a:ln>
        </p:spPr>
      </p:pic>
      <p:pic>
        <p:nvPicPr>
          <p:cNvPr id="6" name="Paveikslėlis 5">
            <a:extLst>
              <a:ext uri="{FF2B5EF4-FFF2-40B4-BE49-F238E27FC236}">
                <a16:creationId xmlns:a16="http://schemas.microsoft.com/office/drawing/2014/main" id="{B4D6165A-BD56-432A-8F8F-8CB68311E0F1}"/>
              </a:ext>
            </a:extLst>
          </p:cNvPr>
          <p:cNvPicPr>
            <a:picLocks noChangeAspect="1"/>
          </p:cNvPicPr>
          <p:nvPr/>
        </p:nvPicPr>
        <p:blipFill>
          <a:blip r:embed="rId4"/>
          <a:stretch>
            <a:fillRect/>
          </a:stretch>
        </p:blipFill>
        <p:spPr>
          <a:xfrm>
            <a:off x="1175875" y="383898"/>
            <a:ext cx="2517866" cy="3353091"/>
          </a:xfrm>
          <a:prstGeom prst="rect">
            <a:avLst/>
          </a:prstGeom>
          <a:ln w="57150">
            <a:solidFill>
              <a:schemeClr val="accent1"/>
            </a:solidFill>
          </a:ln>
        </p:spPr>
      </p:pic>
      <p:pic>
        <p:nvPicPr>
          <p:cNvPr id="7" name="Paveikslėlis 6">
            <a:extLst>
              <a:ext uri="{FF2B5EF4-FFF2-40B4-BE49-F238E27FC236}">
                <a16:creationId xmlns:a16="http://schemas.microsoft.com/office/drawing/2014/main" id="{A93A1686-7A6F-457D-9402-94F73A272E3A}"/>
              </a:ext>
            </a:extLst>
          </p:cNvPr>
          <p:cNvPicPr>
            <a:picLocks noChangeAspect="1"/>
          </p:cNvPicPr>
          <p:nvPr/>
        </p:nvPicPr>
        <p:blipFill>
          <a:blip r:embed="rId5"/>
          <a:stretch>
            <a:fillRect/>
          </a:stretch>
        </p:blipFill>
        <p:spPr>
          <a:xfrm>
            <a:off x="3455830" y="2919745"/>
            <a:ext cx="2487384" cy="3316511"/>
          </a:xfrm>
          <a:prstGeom prst="rect">
            <a:avLst/>
          </a:prstGeom>
          <a:ln w="57150">
            <a:solidFill>
              <a:schemeClr val="accent1"/>
            </a:solidFill>
          </a:ln>
        </p:spPr>
      </p:pic>
      <p:pic>
        <p:nvPicPr>
          <p:cNvPr id="8" name="Paveikslėlis 7">
            <a:extLst>
              <a:ext uri="{FF2B5EF4-FFF2-40B4-BE49-F238E27FC236}">
                <a16:creationId xmlns:a16="http://schemas.microsoft.com/office/drawing/2014/main" id="{B99362C4-8E78-43ED-8484-B3722549D77D}"/>
              </a:ext>
            </a:extLst>
          </p:cNvPr>
          <p:cNvPicPr>
            <a:picLocks noChangeAspect="1"/>
          </p:cNvPicPr>
          <p:nvPr/>
        </p:nvPicPr>
        <p:blipFill>
          <a:blip r:embed="rId6"/>
          <a:stretch>
            <a:fillRect/>
          </a:stretch>
        </p:blipFill>
        <p:spPr>
          <a:xfrm>
            <a:off x="8356242" y="4139049"/>
            <a:ext cx="2877561" cy="2164268"/>
          </a:xfrm>
          <a:prstGeom prst="rect">
            <a:avLst/>
          </a:prstGeom>
          <a:ln w="57150">
            <a:solidFill>
              <a:schemeClr val="accent1"/>
            </a:solidFill>
          </a:ln>
        </p:spPr>
      </p:pic>
      <p:pic>
        <p:nvPicPr>
          <p:cNvPr id="9" name="Paveikslėlis 8">
            <a:extLst>
              <a:ext uri="{FF2B5EF4-FFF2-40B4-BE49-F238E27FC236}">
                <a16:creationId xmlns:a16="http://schemas.microsoft.com/office/drawing/2014/main" id="{4B42B0F5-6795-478C-B095-CD5BABBCA8FA}"/>
              </a:ext>
            </a:extLst>
          </p:cNvPr>
          <p:cNvPicPr>
            <a:picLocks noChangeAspect="1"/>
          </p:cNvPicPr>
          <p:nvPr/>
        </p:nvPicPr>
        <p:blipFill>
          <a:blip r:embed="rId7"/>
          <a:stretch>
            <a:fillRect/>
          </a:stretch>
        </p:blipFill>
        <p:spPr>
          <a:xfrm>
            <a:off x="782067" y="4139049"/>
            <a:ext cx="2252106" cy="2268000"/>
          </a:xfrm>
          <a:prstGeom prst="rect">
            <a:avLst/>
          </a:prstGeom>
          <a:ln w="57150">
            <a:solidFill>
              <a:schemeClr val="accent1"/>
            </a:solidFill>
          </a:ln>
        </p:spPr>
      </p:pic>
      <p:pic>
        <p:nvPicPr>
          <p:cNvPr id="10" name="Paveikslėlis 9">
            <a:extLst>
              <a:ext uri="{FF2B5EF4-FFF2-40B4-BE49-F238E27FC236}">
                <a16:creationId xmlns:a16="http://schemas.microsoft.com/office/drawing/2014/main" id="{8E1BC562-15D8-48EE-8148-C6B009C62D5E}"/>
              </a:ext>
            </a:extLst>
          </p:cNvPr>
          <p:cNvPicPr>
            <a:picLocks noChangeAspect="1"/>
          </p:cNvPicPr>
          <p:nvPr/>
        </p:nvPicPr>
        <p:blipFill>
          <a:blip r:embed="rId8"/>
          <a:stretch>
            <a:fillRect/>
          </a:stretch>
        </p:blipFill>
        <p:spPr>
          <a:xfrm>
            <a:off x="5838941" y="554683"/>
            <a:ext cx="2834245" cy="2772000"/>
          </a:xfrm>
          <a:prstGeom prst="rect">
            <a:avLst/>
          </a:prstGeom>
          <a:ln w="57150">
            <a:solidFill>
              <a:schemeClr val="accent1"/>
            </a:solidFill>
          </a:ln>
        </p:spPr>
      </p:pic>
    </p:spTree>
    <p:extLst>
      <p:ext uri="{BB962C8B-B14F-4D97-AF65-F5344CB8AC3E}">
        <p14:creationId xmlns:p14="http://schemas.microsoft.com/office/powerpoint/2010/main" val="3928408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F76BB562-2EF3-45A2-8761-26701906DCF9}"/>
              </a:ext>
            </a:extLst>
          </p:cNvPr>
          <p:cNvSpPr>
            <a:spLocks noGrp="1"/>
          </p:cNvSpPr>
          <p:nvPr>
            <p:ph idx="1"/>
          </p:nvPr>
        </p:nvSpPr>
        <p:spPr>
          <a:xfrm>
            <a:off x="412299" y="383458"/>
            <a:ext cx="11445404" cy="6105832"/>
          </a:xfrm>
          <a:solidFill>
            <a:schemeClr val="accent1">
              <a:lumMod val="20000"/>
              <a:lumOff val="80000"/>
            </a:schemeClr>
          </a:solidFill>
        </p:spPr>
        <p:txBody>
          <a:bodyPr/>
          <a:lstStyle/>
          <a:p>
            <a:pPr marL="0" lvl="0" indent="0" algn="ctr">
              <a:buNone/>
            </a:pPr>
            <a:r>
              <a:rPr lang="lt-LT" sz="2400" b="1" dirty="0">
                <a:solidFill>
                  <a:schemeClr val="accent1">
                    <a:lumMod val="75000"/>
                  </a:schemeClr>
                </a:solidFill>
                <a:latin typeface="Sitka Text" panose="02000505000000020004" pitchFamily="2" charset="0"/>
              </a:rPr>
              <a:t>Grupėse įrengtos angliškos bibliotekėlės...</a:t>
            </a:r>
          </a:p>
          <a:p>
            <a:endParaRPr lang="lt-LT" dirty="0"/>
          </a:p>
        </p:txBody>
      </p:sp>
      <p:pic>
        <p:nvPicPr>
          <p:cNvPr id="4" name="Paveikslėlis 3">
            <a:extLst>
              <a:ext uri="{FF2B5EF4-FFF2-40B4-BE49-F238E27FC236}">
                <a16:creationId xmlns:a16="http://schemas.microsoft.com/office/drawing/2014/main" id="{C3BC3D84-63E6-4C0B-9797-79EFA65DCCED}"/>
              </a:ext>
            </a:extLst>
          </p:cNvPr>
          <p:cNvPicPr>
            <a:picLocks noChangeAspect="1"/>
          </p:cNvPicPr>
          <p:nvPr/>
        </p:nvPicPr>
        <p:blipFill>
          <a:blip r:embed="rId2"/>
          <a:stretch>
            <a:fillRect/>
          </a:stretch>
        </p:blipFill>
        <p:spPr>
          <a:xfrm>
            <a:off x="689933" y="1449204"/>
            <a:ext cx="2896746" cy="4176000"/>
          </a:xfrm>
          <a:prstGeom prst="rect">
            <a:avLst/>
          </a:prstGeom>
          <a:ln>
            <a:solidFill>
              <a:schemeClr val="accent1"/>
            </a:solidFill>
          </a:ln>
        </p:spPr>
      </p:pic>
      <p:pic>
        <p:nvPicPr>
          <p:cNvPr id="5" name="Paveikslėlis 4">
            <a:extLst>
              <a:ext uri="{FF2B5EF4-FFF2-40B4-BE49-F238E27FC236}">
                <a16:creationId xmlns:a16="http://schemas.microsoft.com/office/drawing/2014/main" id="{96FF6D65-B732-40B9-B0EC-9C77B38C5132}"/>
              </a:ext>
            </a:extLst>
          </p:cNvPr>
          <p:cNvPicPr>
            <a:picLocks noChangeAspect="1"/>
          </p:cNvPicPr>
          <p:nvPr/>
        </p:nvPicPr>
        <p:blipFill>
          <a:blip r:embed="rId3"/>
          <a:stretch>
            <a:fillRect/>
          </a:stretch>
        </p:blipFill>
        <p:spPr>
          <a:xfrm>
            <a:off x="3632292" y="977159"/>
            <a:ext cx="2736000" cy="2736000"/>
          </a:xfrm>
          <a:prstGeom prst="rect">
            <a:avLst/>
          </a:prstGeom>
          <a:ln>
            <a:solidFill>
              <a:schemeClr val="accent1"/>
            </a:solidFill>
          </a:ln>
        </p:spPr>
      </p:pic>
      <p:pic>
        <p:nvPicPr>
          <p:cNvPr id="6" name="Paveikslėlis 5">
            <a:extLst>
              <a:ext uri="{FF2B5EF4-FFF2-40B4-BE49-F238E27FC236}">
                <a16:creationId xmlns:a16="http://schemas.microsoft.com/office/drawing/2014/main" id="{AA72BD23-54AF-4842-94B1-DA91F830F69C}"/>
              </a:ext>
            </a:extLst>
          </p:cNvPr>
          <p:cNvPicPr>
            <a:picLocks noChangeAspect="1"/>
          </p:cNvPicPr>
          <p:nvPr/>
        </p:nvPicPr>
        <p:blipFill>
          <a:blip r:embed="rId4"/>
          <a:stretch>
            <a:fillRect/>
          </a:stretch>
        </p:blipFill>
        <p:spPr>
          <a:xfrm>
            <a:off x="6478568" y="1164088"/>
            <a:ext cx="2667131" cy="2664000"/>
          </a:xfrm>
          <a:prstGeom prst="rect">
            <a:avLst/>
          </a:prstGeom>
          <a:ln>
            <a:solidFill>
              <a:schemeClr val="accent1"/>
            </a:solidFill>
          </a:ln>
        </p:spPr>
      </p:pic>
      <p:pic>
        <p:nvPicPr>
          <p:cNvPr id="7" name="Paveikslėlis 6">
            <a:extLst>
              <a:ext uri="{FF2B5EF4-FFF2-40B4-BE49-F238E27FC236}">
                <a16:creationId xmlns:a16="http://schemas.microsoft.com/office/drawing/2014/main" id="{1D22A7F7-307D-43A8-8B2D-8FCB727677F3}"/>
              </a:ext>
            </a:extLst>
          </p:cNvPr>
          <p:cNvPicPr>
            <a:picLocks noChangeAspect="1"/>
          </p:cNvPicPr>
          <p:nvPr/>
        </p:nvPicPr>
        <p:blipFill>
          <a:blip r:embed="rId5"/>
          <a:stretch>
            <a:fillRect/>
          </a:stretch>
        </p:blipFill>
        <p:spPr>
          <a:xfrm>
            <a:off x="9279340" y="1272088"/>
            <a:ext cx="2556000" cy="2556000"/>
          </a:xfrm>
          <a:prstGeom prst="rect">
            <a:avLst/>
          </a:prstGeom>
          <a:ln>
            <a:solidFill>
              <a:schemeClr val="accent1"/>
            </a:solidFill>
          </a:ln>
        </p:spPr>
      </p:pic>
      <p:pic>
        <p:nvPicPr>
          <p:cNvPr id="8" name="Paveikslėlis 7">
            <a:extLst>
              <a:ext uri="{FF2B5EF4-FFF2-40B4-BE49-F238E27FC236}">
                <a16:creationId xmlns:a16="http://schemas.microsoft.com/office/drawing/2014/main" id="{10FF712F-DAB6-4544-814B-2FF5CD2DF5A5}"/>
              </a:ext>
            </a:extLst>
          </p:cNvPr>
          <p:cNvPicPr>
            <a:picLocks noChangeAspect="1"/>
          </p:cNvPicPr>
          <p:nvPr/>
        </p:nvPicPr>
        <p:blipFill>
          <a:blip r:embed="rId6"/>
          <a:stretch>
            <a:fillRect/>
          </a:stretch>
        </p:blipFill>
        <p:spPr>
          <a:xfrm>
            <a:off x="4058126" y="3828088"/>
            <a:ext cx="2592000" cy="2592000"/>
          </a:xfrm>
          <a:prstGeom prst="rect">
            <a:avLst/>
          </a:prstGeom>
          <a:ln>
            <a:solidFill>
              <a:schemeClr val="accent1"/>
            </a:solidFill>
          </a:ln>
        </p:spPr>
      </p:pic>
      <p:pic>
        <p:nvPicPr>
          <p:cNvPr id="9" name="Paveikslėlis 8">
            <a:extLst>
              <a:ext uri="{FF2B5EF4-FFF2-40B4-BE49-F238E27FC236}">
                <a16:creationId xmlns:a16="http://schemas.microsoft.com/office/drawing/2014/main" id="{9D585829-77CE-4418-9334-54E444053D16}"/>
              </a:ext>
            </a:extLst>
          </p:cNvPr>
          <p:cNvPicPr>
            <a:picLocks noChangeAspect="1"/>
          </p:cNvPicPr>
          <p:nvPr/>
        </p:nvPicPr>
        <p:blipFill>
          <a:blip r:embed="rId7"/>
          <a:stretch>
            <a:fillRect/>
          </a:stretch>
        </p:blipFill>
        <p:spPr>
          <a:xfrm>
            <a:off x="7963701" y="3904899"/>
            <a:ext cx="2520000" cy="2520000"/>
          </a:xfrm>
          <a:prstGeom prst="rect">
            <a:avLst/>
          </a:prstGeom>
          <a:ln>
            <a:solidFill>
              <a:schemeClr val="accent1"/>
            </a:solidFill>
          </a:ln>
        </p:spPr>
      </p:pic>
    </p:spTree>
    <p:extLst>
      <p:ext uri="{BB962C8B-B14F-4D97-AF65-F5344CB8AC3E}">
        <p14:creationId xmlns:p14="http://schemas.microsoft.com/office/powerpoint/2010/main" val="732518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a:extLst>
              <a:ext uri="{FF2B5EF4-FFF2-40B4-BE49-F238E27FC236}">
                <a16:creationId xmlns:a16="http://schemas.microsoft.com/office/drawing/2014/main" id="{9129FA2C-C140-435B-B9B1-8C67265E5409}"/>
              </a:ext>
            </a:extLst>
          </p:cNvPr>
          <p:cNvGraphicFramePr/>
          <p:nvPr>
            <p:extLst>
              <p:ext uri="{D42A27DB-BD31-4B8C-83A1-F6EECF244321}">
                <p14:modId xmlns:p14="http://schemas.microsoft.com/office/powerpoint/2010/main" val="532719823"/>
              </p:ext>
            </p:extLst>
          </p:nvPr>
        </p:nvGraphicFramePr>
        <p:xfrm>
          <a:off x="426880" y="346799"/>
          <a:ext cx="11371829" cy="6164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aveikslėlis 11">
            <a:extLst>
              <a:ext uri="{FF2B5EF4-FFF2-40B4-BE49-F238E27FC236}">
                <a16:creationId xmlns:a16="http://schemas.microsoft.com/office/drawing/2014/main" id="{6035F63C-A9B2-47AB-BA13-05E1588FFC40}"/>
              </a:ext>
            </a:extLst>
          </p:cNvPr>
          <p:cNvPicPr>
            <a:picLocks noChangeAspect="1"/>
          </p:cNvPicPr>
          <p:nvPr/>
        </p:nvPicPr>
        <p:blipFill>
          <a:blip r:embed="rId7"/>
          <a:stretch>
            <a:fillRect/>
          </a:stretch>
        </p:blipFill>
        <p:spPr>
          <a:xfrm>
            <a:off x="1138154" y="3171561"/>
            <a:ext cx="1755800" cy="1518036"/>
          </a:xfrm>
          <a:prstGeom prst="rect">
            <a:avLst/>
          </a:prstGeom>
          <a:ln w="57150"/>
        </p:spPr>
        <p:style>
          <a:lnRef idx="2">
            <a:schemeClr val="accent1"/>
          </a:lnRef>
          <a:fillRef idx="1">
            <a:schemeClr val="lt1"/>
          </a:fillRef>
          <a:effectRef idx="0">
            <a:schemeClr val="accent1"/>
          </a:effectRef>
          <a:fontRef idx="minor">
            <a:schemeClr val="dk1"/>
          </a:fontRef>
        </p:style>
      </p:pic>
      <p:pic>
        <p:nvPicPr>
          <p:cNvPr id="13" name="Paveikslėlis 12">
            <a:extLst>
              <a:ext uri="{FF2B5EF4-FFF2-40B4-BE49-F238E27FC236}">
                <a16:creationId xmlns:a16="http://schemas.microsoft.com/office/drawing/2014/main" id="{64FDA793-DD8C-45A4-9179-68820ED22581}"/>
              </a:ext>
            </a:extLst>
          </p:cNvPr>
          <p:cNvPicPr>
            <a:picLocks noChangeAspect="1"/>
          </p:cNvPicPr>
          <p:nvPr/>
        </p:nvPicPr>
        <p:blipFill>
          <a:blip r:embed="rId8"/>
          <a:stretch>
            <a:fillRect/>
          </a:stretch>
        </p:blipFill>
        <p:spPr>
          <a:xfrm>
            <a:off x="10272249" y="1717040"/>
            <a:ext cx="1192035" cy="1031715"/>
          </a:xfrm>
          <a:prstGeom prst="rect">
            <a:avLst/>
          </a:prstGeom>
          <a:ln w="57150"/>
        </p:spPr>
        <p:style>
          <a:lnRef idx="2">
            <a:schemeClr val="accent1"/>
          </a:lnRef>
          <a:fillRef idx="1">
            <a:schemeClr val="lt1"/>
          </a:fillRef>
          <a:effectRef idx="0">
            <a:schemeClr val="accent1"/>
          </a:effectRef>
          <a:fontRef idx="minor">
            <a:schemeClr val="dk1"/>
          </a:fontRef>
        </p:style>
      </p:pic>
      <p:pic>
        <p:nvPicPr>
          <p:cNvPr id="14" name="Paveikslėlis 13">
            <a:extLst>
              <a:ext uri="{FF2B5EF4-FFF2-40B4-BE49-F238E27FC236}">
                <a16:creationId xmlns:a16="http://schemas.microsoft.com/office/drawing/2014/main" id="{F734D977-F762-43D3-B558-2827EECF307D}"/>
              </a:ext>
            </a:extLst>
          </p:cNvPr>
          <p:cNvPicPr>
            <a:picLocks noChangeAspect="1"/>
          </p:cNvPicPr>
          <p:nvPr/>
        </p:nvPicPr>
        <p:blipFill>
          <a:blip r:embed="rId9"/>
          <a:stretch>
            <a:fillRect/>
          </a:stretch>
        </p:blipFill>
        <p:spPr>
          <a:xfrm>
            <a:off x="9080214" y="3299246"/>
            <a:ext cx="2517022" cy="1620000"/>
          </a:xfrm>
          <a:prstGeom prst="rect">
            <a:avLst/>
          </a:prstGeom>
          <a:ln w="57150">
            <a:solidFill>
              <a:schemeClr val="accent1"/>
            </a:solidFill>
          </a:ln>
        </p:spPr>
        <p:style>
          <a:lnRef idx="2">
            <a:schemeClr val="accent1"/>
          </a:lnRef>
          <a:fillRef idx="1">
            <a:schemeClr val="lt1"/>
          </a:fillRef>
          <a:effectRef idx="0">
            <a:schemeClr val="accent1"/>
          </a:effectRef>
          <a:fontRef idx="minor">
            <a:schemeClr val="dk1"/>
          </a:fontRef>
        </p:style>
      </p:pic>
      <p:pic>
        <p:nvPicPr>
          <p:cNvPr id="15" name="Paveikslėlis 14">
            <a:extLst>
              <a:ext uri="{FF2B5EF4-FFF2-40B4-BE49-F238E27FC236}">
                <a16:creationId xmlns:a16="http://schemas.microsoft.com/office/drawing/2014/main" id="{E2726B94-2DD4-4255-A6CF-8BFF4D52CD12}"/>
              </a:ext>
            </a:extLst>
          </p:cNvPr>
          <p:cNvPicPr>
            <a:picLocks noChangeAspect="1"/>
          </p:cNvPicPr>
          <p:nvPr/>
        </p:nvPicPr>
        <p:blipFill>
          <a:blip r:embed="rId10"/>
          <a:stretch>
            <a:fillRect/>
          </a:stretch>
        </p:blipFill>
        <p:spPr>
          <a:xfrm>
            <a:off x="925857" y="1391995"/>
            <a:ext cx="1230841" cy="1476000"/>
          </a:xfrm>
          <a:prstGeom prst="rect">
            <a:avLst/>
          </a:prstGeom>
          <a:ln w="57150"/>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754212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EAA35736-8692-4E59-A42E-A7EDA1B08A55}"/>
              </a:ext>
            </a:extLst>
          </p:cNvPr>
          <p:cNvSpPr>
            <a:spLocks noGrp="1"/>
          </p:cNvSpPr>
          <p:nvPr>
            <p:ph idx="1"/>
          </p:nvPr>
        </p:nvSpPr>
        <p:spPr>
          <a:xfrm>
            <a:off x="462116" y="334297"/>
            <a:ext cx="11366090" cy="6115663"/>
          </a:xfrm>
          <a:solidFill>
            <a:schemeClr val="accent1">
              <a:lumMod val="20000"/>
              <a:lumOff val="80000"/>
            </a:schemeClr>
          </a:solidFill>
        </p:spPr>
        <p:txBody>
          <a:bodyPr/>
          <a:lstStyle/>
          <a:p>
            <a:pPr marL="0" lvl="0" indent="0" algn="ctr">
              <a:buNone/>
            </a:pPr>
            <a:r>
              <a:rPr lang="lt-LT" sz="2800" b="1" dirty="0">
                <a:solidFill>
                  <a:prstClr val="black"/>
                </a:solidFill>
                <a:latin typeface="Sitka Text" panose="02000505000000020004" pitchFamily="2" charset="0"/>
              </a:rPr>
              <a:t>Kaip vyksta bendradarbiavimas šeimomis</a:t>
            </a:r>
            <a:endParaRPr lang="lt-LT" dirty="0">
              <a:latin typeface="Times New Roman" panose="02020603050405020304" pitchFamily="18" charset="0"/>
              <a:ea typeface="Times New Roman" panose="02020603050405020304" pitchFamily="18" charset="0"/>
            </a:endParaRPr>
          </a:p>
          <a:p>
            <a:pPr marL="0" marR="381000" indent="0" algn="just">
              <a:spcAft>
                <a:spcPts val="0"/>
              </a:spcAft>
              <a:buNone/>
            </a:pPr>
            <a:r>
              <a:rPr lang="lt-LT" dirty="0">
                <a:solidFill>
                  <a:schemeClr val="accent1">
                    <a:lumMod val="75000"/>
                  </a:schemeClr>
                </a:solidFill>
                <a:latin typeface="Times New Roman" panose="02020603050405020304" pitchFamily="18" charset="0"/>
                <a:ea typeface="Times New Roman" panose="02020603050405020304" pitchFamily="18" charset="0"/>
              </a:rPr>
              <a:t>Informacija (užsiėmimų</a:t>
            </a:r>
            <a:r>
              <a:rPr lang="en-US" dirty="0">
                <a:solidFill>
                  <a:schemeClr val="accent1">
                    <a:lumMod val="75000"/>
                  </a:schemeClr>
                </a:solidFill>
                <a:latin typeface="Times New Roman" panose="02020603050405020304" pitchFamily="18" charset="0"/>
                <a:ea typeface="Times New Roman" panose="02020603050405020304" pitchFamily="18" charset="0"/>
              </a:rPr>
              <a:t> </a:t>
            </a:r>
            <a:r>
              <a:rPr lang="lt-LT" dirty="0">
                <a:solidFill>
                  <a:schemeClr val="accent1">
                    <a:lumMod val="75000"/>
                  </a:schemeClr>
                </a:solidFill>
                <a:latin typeface="Times New Roman" panose="02020603050405020304" pitchFamily="18" charset="0"/>
                <a:ea typeface="Times New Roman" panose="02020603050405020304" pitchFamily="18" charset="0"/>
              </a:rPr>
              <a:t>tvarkaraštis</a:t>
            </a:r>
            <a:r>
              <a:rPr lang="en-US" dirty="0">
                <a:solidFill>
                  <a:schemeClr val="accent1">
                    <a:lumMod val="75000"/>
                  </a:schemeClr>
                </a:solidFill>
                <a:latin typeface="Times New Roman" panose="02020603050405020304" pitchFamily="18" charset="0"/>
                <a:ea typeface="Times New Roman" panose="02020603050405020304" pitchFamily="18" charset="0"/>
              </a:rPr>
              <a:t>, </a:t>
            </a:r>
            <a:r>
              <a:rPr lang="lt-LT" dirty="0">
                <a:solidFill>
                  <a:schemeClr val="accent1">
                    <a:lumMod val="75000"/>
                  </a:schemeClr>
                </a:solidFill>
                <a:latin typeface="Times New Roman" panose="02020603050405020304" pitchFamily="18" charset="0"/>
                <a:ea typeface="Times New Roman" panose="02020603050405020304" pitchFamily="18" charset="0"/>
              </a:rPr>
              <a:t>grupės dienos ritmas)</a:t>
            </a:r>
            <a:r>
              <a:rPr lang="en-US" dirty="0">
                <a:solidFill>
                  <a:schemeClr val="accent1">
                    <a:lumMod val="75000"/>
                  </a:schemeClr>
                </a:solidFill>
                <a:latin typeface="Times New Roman" panose="02020603050405020304" pitchFamily="18" charset="0"/>
                <a:ea typeface="Times New Roman" panose="02020603050405020304" pitchFamily="18" charset="0"/>
              </a:rPr>
              <a:t> </a:t>
            </a:r>
            <a:r>
              <a:rPr lang="lt-LT" dirty="0">
                <a:solidFill>
                  <a:schemeClr val="accent1">
                    <a:lumMod val="75000"/>
                  </a:schemeClr>
                </a:solidFill>
                <a:latin typeface="Times New Roman" panose="02020603050405020304" pitchFamily="18" charset="0"/>
                <a:ea typeface="Times New Roman" panose="02020603050405020304" pitchFamily="18" charset="0"/>
              </a:rPr>
              <a:t>apie vaiko ugdymą anglų</a:t>
            </a:r>
            <a:r>
              <a:rPr lang="en-US" dirty="0">
                <a:solidFill>
                  <a:schemeClr val="accent1">
                    <a:lumMod val="75000"/>
                  </a:schemeClr>
                </a:solidFill>
                <a:latin typeface="Times New Roman" panose="02020603050405020304" pitchFamily="18" charset="0"/>
                <a:ea typeface="Times New Roman" panose="02020603050405020304" pitchFamily="18" charset="0"/>
              </a:rPr>
              <a:t> </a:t>
            </a:r>
            <a:r>
              <a:rPr lang="lt-LT" dirty="0">
                <a:solidFill>
                  <a:schemeClr val="accent1">
                    <a:lumMod val="75000"/>
                  </a:schemeClr>
                </a:solidFill>
                <a:latin typeface="Times New Roman" panose="02020603050405020304" pitchFamily="18" charset="0"/>
                <a:ea typeface="Times New Roman" panose="02020603050405020304" pitchFamily="18" charset="0"/>
              </a:rPr>
              <a:t>kalba</a:t>
            </a:r>
            <a:r>
              <a:rPr lang="en-US" dirty="0">
                <a:solidFill>
                  <a:schemeClr val="accent1">
                    <a:lumMod val="75000"/>
                  </a:schemeClr>
                </a:solidFill>
                <a:latin typeface="Times New Roman" panose="02020603050405020304" pitchFamily="18" charset="0"/>
                <a:ea typeface="Times New Roman" panose="02020603050405020304" pitchFamily="18" charset="0"/>
              </a:rPr>
              <a:t> </a:t>
            </a:r>
            <a:r>
              <a:rPr lang="lt-LT" dirty="0">
                <a:solidFill>
                  <a:schemeClr val="accent1">
                    <a:lumMod val="75000"/>
                  </a:schemeClr>
                </a:solidFill>
                <a:latin typeface="Times New Roman" panose="02020603050405020304" pitchFamily="18" charset="0"/>
                <a:ea typeface="Times New Roman" panose="02020603050405020304" pitchFamily="18" charset="0"/>
              </a:rPr>
              <a:t> pateikta</a:t>
            </a:r>
            <a:r>
              <a:rPr lang="en-US" dirty="0">
                <a:solidFill>
                  <a:schemeClr val="accent1">
                    <a:lumMod val="75000"/>
                  </a:schemeClr>
                </a:solidFill>
                <a:latin typeface="Times New Roman" panose="02020603050405020304" pitchFamily="18" charset="0"/>
                <a:ea typeface="Times New Roman" panose="02020603050405020304" pitchFamily="18" charset="0"/>
              </a:rPr>
              <a:t> </a:t>
            </a:r>
            <a:r>
              <a:rPr lang="lt-LT" dirty="0">
                <a:solidFill>
                  <a:schemeClr val="accent1">
                    <a:lumMod val="75000"/>
                  </a:schemeClr>
                </a:solidFill>
                <a:latin typeface="Times New Roman" panose="02020603050405020304" pitchFamily="18" charset="0"/>
                <a:ea typeface="Times New Roman" panose="02020603050405020304" pitchFamily="18" charset="0"/>
              </a:rPr>
              <a:t>ir elektroniniame </a:t>
            </a:r>
            <a:r>
              <a:rPr lang="en-US" dirty="0">
                <a:solidFill>
                  <a:schemeClr val="accent1">
                    <a:lumMod val="75000"/>
                  </a:schemeClr>
                </a:solidFill>
                <a:latin typeface="Times New Roman" panose="02020603050405020304" pitchFamily="18" charset="0"/>
                <a:ea typeface="Times New Roman" panose="02020603050405020304" pitchFamily="18" charset="0"/>
              </a:rPr>
              <a:t>dienyne „</a:t>
            </a:r>
            <a:r>
              <a:rPr lang="lt-LT" dirty="0">
                <a:solidFill>
                  <a:schemeClr val="accent1">
                    <a:lumMod val="75000"/>
                  </a:schemeClr>
                </a:solidFill>
                <a:latin typeface="Times New Roman" panose="02020603050405020304" pitchFamily="18" charset="0"/>
                <a:ea typeface="Times New Roman" panose="02020603050405020304" pitchFamily="18" charset="0"/>
              </a:rPr>
              <a:t>Mūsų darželis</a:t>
            </a:r>
            <a:r>
              <a:rPr lang="en-US" dirty="0">
                <a:solidFill>
                  <a:schemeClr val="accent1">
                    <a:lumMod val="75000"/>
                  </a:schemeClr>
                </a:solidFill>
                <a:latin typeface="Times New Roman" panose="02020603050405020304" pitchFamily="18" charset="0"/>
                <a:ea typeface="Times New Roman" panose="02020603050405020304" pitchFamily="18" charset="0"/>
              </a:rPr>
              <a:t>”</a:t>
            </a:r>
            <a:r>
              <a:rPr lang="lt-LT" dirty="0">
                <a:solidFill>
                  <a:schemeClr val="accent1">
                    <a:lumMod val="75000"/>
                  </a:schemeClr>
                </a:solidFill>
                <a:latin typeface="Times New Roman" panose="02020603050405020304" pitchFamily="18" charset="0"/>
                <a:ea typeface="Times New Roman" panose="02020603050405020304" pitchFamily="18" charset="0"/>
              </a:rPr>
              <a:t>, įstaigos informacinėse lentose.</a:t>
            </a:r>
            <a:r>
              <a:rPr lang="en-US" dirty="0">
                <a:solidFill>
                  <a:schemeClr val="accent1">
                    <a:lumMod val="75000"/>
                  </a:schemeClr>
                </a:solidFill>
                <a:latin typeface="Times New Roman" panose="02020603050405020304" pitchFamily="18" charset="0"/>
                <a:ea typeface="Times New Roman" panose="02020603050405020304" pitchFamily="18" charset="0"/>
              </a:rPr>
              <a:t> </a:t>
            </a:r>
            <a:endParaRPr lang="lt-LT" dirty="0">
              <a:solidFill>
                <a:schemeClr val="accent1">
                  <a:lumMod val="75000"/>
                </a:schemeClr>
              </a:solidFill>
              <a:latin typeface="Times New Roman" panose="02020603050405020304" pitchFamily="18" charset="0"/>
              <a:ea typeface="Times New Roman" panose="02020603050405020304" pitchFamily="18" charset="0"/>
            </a:endParaRPr>
          </a:p>
          <a:p>
            <a:pPr marL="0" marR="381000" indent="0" algn="just">
              <a:spcAft>
                <a:spcPts val="0"/>
              </a:spcAft>
              <a:buNone/>
            </a:pPr>
            <a:r>
              <a:rPr lang="lt-LT" dirty="0">
                <a:solidFill>
                  <a:schemeClr val="accent1">
                    <a:lumMod val="75000"/>
                  </a:schemeClr>
                </a:solidFill>
                <a:latin typeface="Times New Roman" panose="02020603050405020304" pitchFamily="18" charset="0"/>
                <a:ea typeface="Times New Roman" panose="02020603050405020304" pitchFamily="18" charset="0"/>
              </a:rPr>
              <a:t>Bendravimas su tėvais</a:t>
            </a:r>
            <a:r>
              <a:rPr lang="en-US" dirty="0">
                <a:solidFill>
                  <a:schemeClr val="accent1">
                    <a:lumMod val="75000"/>
                  </a:schemeClr>
                </a:solidFill>
                <a:latin typeface="Times New Roman" panose="02020603050405020304" pitchFamily="18" charset="0"/>
                <a:ea typeface="Times New Roman" panose="02020603050405020304" pitchFamily="18" charset="0"/>
              </a:rPr>
              <a:t> </a:t>
            </a:r>
            <a:r>
              <a:rPr lang="lt-LT" dirty="0">
                <a:solidFill>
                  <a:schemeClr val="accent1">
                    <a:lumMod val="75000"/>
                  </a:schemeClr>
                </a:solidFill>
                <a:latin typeface="Times New Roman" panose="02020603050405020304" pitchFamily="18" charset="0"/>
                <a:ea typeface="Times New Roman" panose="02020603050405020304" pitchFamily="18" charset="0"/>
              </a:rPr>
              <a:t>vyksta nenutrūkstamai vaikų atvedimo/pasiėmimo metu, telefonu, uždaroje</a:t>
            </a:r>
            <a:r>
              <a:rPr lang="en-US" dirty="0">
                <a:solidFill>
                  <a:schemeClr val="accent1">
                    <a:lumMod val="75000"/>
                  </a:schemeClr>
                </a:solidFill>
                <a:latin typeface="Times New Roman" panose="02020603050405020304" pitchFamily="18" charset="0"/>
                <a:ea typeface="Times New Roman" panose="02020603050405020304" pitchFamily="18" charset="0"/>
              </a:rPr>
              <a:t> </a:t>
            </a:r>
            <a:r>
              <a:rPr lang="lt-LT" dirty="0">
                <a:solidFill>
                  <a:schemeClr val="accent1">
                    <a:lumMod val="75000"/>
                  </a:schemeClr>
                </a:solidFill>
                <a:latin typeface="Times New Roman" panose="02020603050405020304" pitchFamily="18" charset="0"/>
                <a:ea typeface="Times New Roman" panose="02020603050405020304" pitchFamily="18" charset="0"/>
              </a:rPr>
              <a:t>tėvelių</a:t>
            </a:r>
            <a:r>
              <a:rPr lang="en-US" dirty="0">
                <a:solidFill>
                  <a:schemeClr val="accent1">
                    <a:lumMod val="75000"/>
                  </a:schemeClr>
                </a:solidFill>
                <a:latin typeface="Times New Roman" panose="02020603050405020304" pitchFamily="18" charset="0"/>
                <a:ea typeface="Times New Roman" panose="02020603050405020304" pitchFamily="18" charset="0"/>
              </a:rPr>
              <a:t> FB </a:t>
            </a:r>
            <a:r>
              <a:rPr lang="lt-LT" dirty="0">
                <a:solidFill>
                  <a:schemeClr val="accent1">
                    <a:lumMod val="75000"/>
                  </a:schemeClr>
                </a:solidFill>
                <a:latin typeface="Times New Roman" panose="02020603050405020304" pitchFamily="18" charset="0"/>
                <a:ea typeface="Times New Roman" panose="02020603050405020304" pitchFamily="18" charset="0"/>
              </a:rPr>
              <a:t>grupėje.</a:t>
            </a:r>
            <a:r>
              <a:rPr lang="en-US" dirty="0">
                <a:solidFill>
                  <a:schemeClr val="accent1">
                    <a:lumMod val="75000"/>
                  </a:schemeClr>
                </a:solidFill>
                <a:latin typeface="Times New Roman" panose="02020603050405020304" pitchFamily="18" charset="0"/>
                <a:ea typeface="Times New Roman" panose="02020603050405020304" pitchFamily="18" charset="0"/>
              </a:rPr>
              <a:t> </a:t>
            </a:r>
            <a:endParaRPr lang="lt-LT" dirty="0">
              <a:solidFill>
                <a:schemeClr val="accent1">
                  <a:lumMod val="75000"/>
                </a:schemeClr>
              </a:solidFill>
              <a:latin typeface="Times New Roman" panose="02020603050405020304" pitchFamily="18" charset="0"/>
              <a:ea typeface="Times New Roman" panose="02020603050405020304" pitchFamily="18" charset="0"/>
            </a:endParaRPr>
          </a:p>
        </p:txBody>
      </p:sp>
      <p:pic>
        <p:nvPicPr>
          <p:cNvPr id="4" name="Paveikslėlis 3">
            <a:extLst>
              <a:ext uri="{FF2B5EF4-FFF2-40B4-BE49-F238E27FC236}">
                <a16:creationId xmlns:a16="http://schemas.microsoft.com/office/drawing/2014/main" id="{B9BA9BA2-FFD2-4F32-9342-21F5B0E6345B}"/>
              </a:ext>
            </a:extLst>
          </p:cNvPr>
          <p:cNvPicPr>
            <a:picLocks noChangeAspect="1"/>
          </p:cNvPicPr>
          <p:nvPr/>
        </p:nvPicPr>
        <p:blipFill>
          <a:blip r:embed="rId2"/>
          <a:stretch>
            <a:fillRect/>
          </a:stretch>
        </p:blipFill>
        <p:spPr>
          <a:xfrm>
            <a:off x="987011" y="3386943"/>
            <a:ext cx="6279424" cy="2773920"/>
          </a:xfrm>
          <a:prstGeom prst="rect">
            <a:avLst/>
          </a:prstGeom>
          <a:ln w="57150">
            <a:solidFill>
              <a:schemeClr val="accent1"/>
            </a:solidFill>
          </a:ln>
        </p:spPr>
      </p:pic>
      <p:pic>
        <p:nvPicPr>
          <p:cNvPr id="5" name="Paveikslėlis 4">
            <a:extLst>
              <a:ext uri="{FF2B5EF4-FFF2-40B4-BE49-F238E27FC236}">
                <a16:creationId xmlns:a16="http://schemas.microsoft.com/office/drawing/2014/main" id="{69C9470E-F309-49AF-B825-477783BFEC3F}"/>
              </a:ext>
            </a:extLst>
          </p:cNvPr>
          <p:cNvPicPr>
            <a:picLocks noChangeAspect="1"/>
          </p:cNvPicPr>
          <p:nvPr/>
        </p:nvPicPr>
        <p:blipFill>
          <a:blip r:embed="rId3"/>
          <a:stretch>
            <a:fillRect/>
          </a:stretch>
        </p:blipFill>
        <p:spPr>
          <a:xfrm>
            <a:off x="7721148" y="2514600"/>
            <a:ext cx="2865368" cy="2152075"/>
          </a:xfrm>
          <a:prstGeom prst="rect">
            <a:avLst/>
          </a:prstGeom>
          <a:ln w="57150">
            <a:solidFill>
              <a:schemeClr val="accent1"/>
            </a:solidFill>
          </a:ln>
        </p:spPr>
      </p:pic>
    </p:spTree>
    <p:extLst>
      <p:ext uri="{BB962C8B-B14F-4D97-AF65-F5344CB8AC3E}">
        <p14:creationId xmlns:p14="http://schemas.microsoft.com/office/powerpoint/2010/main" val="2134239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4901E405-BD2E-4261-A870-E26BDBF53A90}"/>
              </a:ext>
            </a:extLst>
          </p:cNvPr>
          <p:cNvSpPr>
            <a:spLocks noGrp="1"/>
          </p:cNvSpPr>
          <p:nvPr>
            <p:ph idx="1"/>
          </p:nvPr>
        </p:nvSpPr>
        <p:spPr>
          <a:xfrm>
            <a:off x="403123" y="373626"/>
            <a:ext cx="11415251" cy="6115664"/>
          </a:xfrm>
          <a:solidFill>
            <a:schemeClr val="accent1">
              <a:lumMod val="20000"/>
              <a:lumOff val="80000"/>
            </a:schemeClr>
          </a:solidFill>
        </p:spPr>
        <p:txBody>
          <a:bodyPr/>
          <a:lstStyle/>
          <a:p>
            <a:pPr marL="0" indent="0" algn="ctr">
              <a:buNone/>
            </a:pPr>
            <a:r>
              <a:rPr lang="lt-LT" sz="2800" b="1" dirty="0">
                <a:solidFill>
                  <a:schemeClr val="tx1"/>
                </a:solidFill>
                <a:latin typeface="Sitka Text" panose="02000505000000020004" pitchFamily="2" charset="0"/>
              </a:rPr>
              <a:t>Dvikalbę aplinką kuria ir darželių specialistai (logopedai, psichologai)... </a:t>
            </a:r>
          </a:p>
          <a:p>
            <a:pPr marL="0" indent="0" algn="ctr">
              <a:buNone/>
            </a:pPr>
            <a:r>
              <a:rPr lang="lt-LT" dirty="0">
                <a:solidFill>
                  <a:schemeClr val="accent1">
                    <a:lumMod val="75000"/>
                  </a:schemeClr>
                </a:solidFill>
                <a:latin typeface="Sitka Text" panose="02000505000000020004" pitchFamily="2" charset="0"/>
              </a:rPr>
              <a:t>Mokomąją medžiagą pritaiko žodyno turtinimui (anglų- lietuvių kalbomis)... Žaidimai „Metų laikai ir jų požymiai“, „Rask porą“ su kortelėmis lietuvių-anglų kalbų užrašais; Veiksmažodžių, daiktavardžių kortelės su lietuvių- anglų kalbų užrašais ir kt. </a:t>
            </a:r>
          </a:p>
        </p:txBody>
      </p:sp>
      <p:pic>
        <p:nvPicPr>
          <p:cNvPr id="5" name="Paveikslėlis 4">
            <a:extLst>
              <a:ext uri="{FF2B5EF4-FFF2-40B4-BE49-F238E27FC236}">
                <a16:creationId xmlns:a16="http://schemas.microsoft.com/office/drawing/2014/main" id="{84E24A51-12B4-4AAB-9FA8-5A408F4BE0B0}"/>
              </a:ext>
            </a:extLst>
          </p:cNvPr>
          <p:cNvPicPr>
            <a:picLocks noChangeAspect="1"/>
          </p:cNvPicPr>
          <p:nvPr/>
        </p:nvPicPr>
        <p:blipFill>
          <a:blip r:embed="rId2"/>
          <a:stretch>
            <a:fillRect/>
          </a:stretch>
        </p:blipFill>
        <p:spPr>
          <a:xfrm>
            <a:off x="1460170" y="2631052"/>
            <a:ext cx="1615580" cy="2645893"/>
          </a:xfrm>
          <a:prstGeom prst="rect">
            <a:avLst/>
          </a:prstGeom>
          <a:ln w="57150">
            <a:solidFill>
              <a:schemeClr val="accent1"/>
            </a:solidFill>
          </a:ln>
        </p:spPr>
      </p:pic>
      <p:pic>
        <p:nvPicPr>
          <p:cNvPr id="7" name="Paveikslėlis 6">
            <a:extLst>
              <a:ext uri="{FF2B5EF4-FFF2-40B4-BE49-F238E27FC236}">
                <a16:creationId xmlns:a16="http://schemas.microsoft.com/office/drawing/2014/main" id="{4A21C75C-ADF7-45BB-B51A-0F978823A0C0}"/>
              </a:ext>
            </a:extLst>
          </p:cNvPr>
          <p:cNvPicPr>
            <a:picLocks noChangeAspect="1"/>
          </p:cNvPicPr>
          <p:nvPr/>
        </p:nvPicPr>
        <p:blipFill>
          <a:blip r:embed="rId3"/>
          <a:stretch>
            <a:fillRect/>
          </a:stretch>
        </p:blipFill>
        <p:spPr>
          <a:xfrm>
            <a:off x="3468910" y="3368732"/>
            <a:ext cx="1414395" cy="1597290"/>
          </a:xfrm>
          <a:prstGeom prst="rect">
            <a:avLst/>
          </a:prstGeom>
          <a:ln w="57150">
            <a:solidFill>
              <a:schemeClr val="accent1"/>
            </a:solidFill>
          </a:ln>
        </p:spPr>
      </p:pic>
      <p:pic>
        <p:nvPicPr>
          <p:cNvPr id="8" name="Paveikslėlis 7">
            <a:extLst>
              <a:ext uri="{FF2B5EF4-FFF2-40B4-BE49-F238E27FC236}">
                <a16:creationId xmlns:a16="http://schemas.microsoft.com/office/drawing/2014/main" id="{4BDDDD60-C7FD-4002-A7CC-29AA028C2D3B}"/>
              </a:ext>
            </a:extLst>
          </p:cNvPr>
          <p:cNvPicPr>
            <a:picLocks noChangeAspect="1"/>
          </p:cNvPicPr>
          <p:nvPr/>
        </p:nvPicPr>
        <p:blipFill>
          <a:blip r:embed="rId4"/>
          <a:stretch>
            <a:fillRect/>
          </a:stretch>
        </p:blipFill>
        <p:spPr>
          <a:xfrm>
            <a:off x="5302438" y="3953999"/>
            <a:ext cx="1908213" cy="2334970"/>
          </a:xfrm>
          <a:prstGeom prst="rect">
            <a:avLst/>
          </a:prstGeom>
          <a:ln w="57150">
            <a:solidFill>
              <a:schemeClr val="accent1"/>
            </a:solidFill>
          </a:ln>
        </p:spPr>
      </p:pic>
      <p:pic>
        <p:nvPicPr>
          <p:cNvPr id="9" name="Paveikslėlis 8">
            <a:extLst>
              <a:ext uri="{FF2B5EF4-FFF2-40B4-BE49-F238E27FC236}">
                <a16:creationId xmlns:a16="http://schemas.microsoft.com/office/drawing/2014/main" id="{BA4E7D17-37F3-4C05-84EF-A54AEA22A029}"/>
              </a:ext>
            </a:extLst>
          </p:cNvPr>
          <p:cNvPicPr>
            <a:picLocks noChangeAspect="1"/>
          </p:cNvPicPr>
          <p:nvPr/>
        </p:nvPicPr>
        <p:blipFill>
          <a:blip r:embed="rId5"/>
          <a:stretch>
            <a:fillRect/>
          </a:stretch>
        </p:blipFill>
        <p:spPr>
          <a:xfrm>
            <a:off x="9363487" y="2579232"/>
            <a:ext cx="2127688" cy="2438611"/>
          </a:xfrm>
          <a:prstGeom prst="rect">
            <a:avLst/>
          </a:prstGeom>
          <a:ln w="57150">
            <a:solidFill>
              <a:schemeClr val="accent1"/>
            </a:solidFill>
          </a:ln>
        </p:spPr>
      </p:pic>
      <p:pic>
        <p:nvPicPr>
          <p:cNvPr id="10" name="Paveikslėlis 9">
            <a:extLst>
              <a:ext uri="{FF2B5EF4-FFF2-40B4-BE49-F238E27FC236}">
                <a16:creationId xmlns:a16="http://schemas.microsoft.com/office/drawing/2014/main" id="{11B4FC45-3BC2-446F-B4AE-655E501C5E5C}"/>
              </a:ext>
            </a:extLst>
          </p:cNvPr>
          <p:cNvPicPr>
            <a:picLocks noChangeAspect="1"/>
          </p:cNvPicPr>
          <p:nvPr/>
        </p:nvPicPr>
        <p:blipFill>
          <a:blip r:embed="rId6"/>
          <a:stretch>
            <a:fillRect/>
          </a:stretch>
        </p:blipFill>
        <p:spPr>
          <a:xfrm>
            <a:off x="7628644" y="3274236"/>
            <a:ext cx="1316850" cy="2859272"/>
          </a:xfrm>
          <a:prstGeom prst="rect">
            <a:avLst/>
          </a:prstGeom>
          <a:ln w="57150">
            <a:solidFill>
              <a:schemeClr val="accent1"/>
            </a:solidFill>
          </a:ln>
        </p:spPr>
      </p:pic>
    </p:spTree>
    <p:extLst>
      <p:ext uri="{BB962C8B-B14F-4D97-AF65-F5344CB8AC3E}">
        <p14:creationId xmlns:p14="http://schemas.microsoft.com/office/powerpoint/2010/main" val="3928487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2741A1D2-0A10-4CC6-911C-C61888309E38}"/>
              </a:ext>
            </a:extLst>
          </p:cNvPr>
          <p:cNvSpPr>
            <a:spLocks noGrp="1"/>
          </p:cNvSpPr>
          <p:nvPr>
            <p:ph idx="1"/>
          </p:nvPr>
        </p:nvSpPr>
        <p:spPr>
          <a:xfrm>
            <a:off x="373626" y="373626"/>
            <a:ext cx="11444748" cy="6115664"/>
          </a:xfrm>
          <a:solidFill>
            <a:schemeClr val="accent1">
              <a:lumMod val="20000"/>
              <a:lumOff val="80000"/>
            </a:schemeClr>
          </a:solidFill>
        </p:spPr>
        <p:txBody>
          <a:bodyPr/>
          <a:lstStyle/>
          <a:p>
            <a:pPr marL="0" indent="0" algn="ctr">
              <a:buNone/>
            </a:pPr>
            <a:endParaRPr lang="lt-LT" dirty="0">
              <a:latin typeface="Sitka Text" panose="02000505000000020004" pitchFamily="2" charset="0"/>
            </a:endParaRPr>
          </a:p>
          <a:p>
            <a:pPr marL="0" indent="0" algn="ctr">
              <a:buNone/>
            </a:pPr>
            <a:r>
              <a:rPr lang="lt-LT" sz="3600" dirty="0">
                <a:solidFill>
                  <a:schemeClr val="tx1"/>
                </a:solidFill>
                <a:latin typeface="Sitka Text" panose="02000505000000020004" pitchFamily="2" charset="0"/>
              </a:rPr>
              <a:t>Papildoma veikla, padedanti įgauti patirties:</a:t>
            </a:r>
            <a:endParaRPr lang="lt-LT" dirty="0">
              <a:latin typeface="Sitka Text" panose="02000505000000020004" pitchFamily="2" charset="0"/>
            </a:endParaRPr>
          </a:p>
          <a:p>
            <a:pPr algn="ctr"/>
            <a:r>
              <a:rPr lang="lt-LT" sz="2800" dirty="0">
                <a:latin typeface="Sitka Text" panose="02000505000000020004" pitchFamily="2" charset="0"/>
              </a:rPr>
              <a:t>Vaikų ugdymo projektai(</a:t>
            </a:r>
            <a:r>
              <a:rPr lang="en-US" sz="2800" dirty="0">
                <a:latin typeface="Sitka Text" panose="02000505000000020004" pitchFamily="2" charset="0"/>
                <a:ea typeface="Times New Roman" panose="02020603050405020304" pitchFamily="18" charset="0"/>
              </a:rPr>
              <a:t>eTwinning</a:t>
            </a:r>
            <a:r>
              <a:rPr lang="lt-LT" sz="2800" dirty="0">
                <a:latin typeface="Sitka Text" panose="02000505000000020004" pitchFamily="2" charset="0"/>
                <a:ea typeface="Times New Roman" panose="02020603050405020304" pitchFamily="18" charset="0"/>
              </a:rPr>
              <a:t>); </a:t>
            </a:r>
          </a:p>
          <a:p>
            <a:pPr algn="ctr"/>
            <a:r>
              <a:rPr lang="lt-LT" sz="2800" dirty="0">
                <a:latin typeface="Sitka Text" panose="02000505000000020004" pitchFamily="2" charset="0"/>
              </a:rPr>
              <a:t>mokytojų mainų projektai (</a:t>
            </a:r>
            <a:r>
              <a:rPr lang="lt-LT" sz="2800" dirty="0">
                <a:latin typeface="Sitka Text" panose="02000505000000020004" pitchFamily="2" charset="0"/>
                <a:ea typeface="Times New Roman" panose="02020603050405020304" pitchFamily="18" charset="0"/>
              </a:rPr>
              <a:t>„Erasmus+“ )</a:t>
            </a:r>
            <a:r>
              <a:rPr lang="lt-LT" sz="2800" dirty="0">
                <a:latin typeface="Sitka Text" panose="02000505000000020004" pitchFamily="2" charset="0"/>
              </a:rPr>
              <a:t>;</a:t>
            </a:r>
          </a:p>
          <a:p>
            <a:pPr algn="ctr"/>
            <a:r>
              <a:rPr lang="lt-LT" sz="2800" dirty="0">
                <a:latin typeface="Sitka Text" panose="02000505000000020004" pitchFamily="2" charset="0"/>
              </a:rPr>
              <a:t>jaunimo </a:t>
            </a:r>
            <a:r>
              <a:rPr lang="lt-LT" sz="2800" dirty="0" err="1">
                <a:latin typeface="Sitka Text" panose="02000505000000020004" pitchFamily="2" charset="0"/>
              </a:rPr>
              <a:t>savanoriavimo</a:t>
            </a:r>
            <a:r>
              <a:rPr lang="lt-LT" sz="2800" dirty="0">
                <a:latin typeface="Sitka Text" panose="02000505000000020004" pitchFamily="2" charset="0"/>
              </a:rPr>
              <a:t> projektai (</a:t>
            </a:r>
            <a:r>
              <a:rPr lang="lt-LT" sz="2800" dirty="0">
                <a:latin typeface="Sitka Text" panose="02000505000000020004" pitchFamily="2" charset="0"/>
                <a:ea typeface="Times New Roman" panose="02020603050405020304" pitchFamily="18" charset="0"/>
              </a:rPr>
              <a:t>dalyvaujame Europos Solidarumo korpuso projektuose „</a:t>
            </a:r>
            <a:r>
              <a:rPr lang="en-US" sz="2800" dirty="0" err="1">
                <a:latin typeface="Sitka Text" panose="02000505000000020004" pitchFamily="2" charset="0"/>
                <a:ea typeface="Times New Roman" panose="02020603050405020304" pitchFamily="18" charset="0"/>
              </a:rPr>
              <a:t>glocal</a:t>
            </a:r>
            <a:r>
              <a:rPr lang="lt-LT" sz="2800" dirty="0">
                <a:latin typeface="Sitka Text" panose="02000505000000020004" pitchFamily="2" charset="0"/>
                <a:ea typeface="Times New Roman" panose="02020603050405020304" pitchFamily="18" charset="0"/>
              </a:rPr>
              <a:t>“, „</a:t>
            </a:r>
            <a:r>
              <a:rPr lang="en-US" sz="2800" dirty="0" err="1">
                <a:latin typeface="Sitka Text" panose="02000505000000020004" pitchFamily="2" charset="0"/>
                <a:ea typeface="Times New Roman" panose="02020603050405020304" pitchFamily="18" charset="0"/>
              </a:rPr>
              <a:t>iMap</a:t>
            </a:r>
            <a:r>
              <a:rPr lang="lt-LT" sz="2800" dirty="0">
                <a:latin typeface="Sitka Text" panose="02000505000000020004" pitchFamily="2" charset="0"/>
                <a:ea typeface="Times New Roman" panose="02020603050405020304" pitchFamily="18" charset="0"/>
              </a:rPr>
              <a:t>“ ir nuo 2019 metų rugsėjo 1 dienos priimame savanorius (18-30 metų jaunimą) iš ES šalių). </a:t>
            </a:r>
            <a:endParaRPr lang="lt-LT" sz="2800" dirty="0">
              <a:latin typeface="Sitka Text" panose="02000505000000020004" pitchFamily="2" charset="0"/>
            </a:endParaRPr>
          </a:p>
          <a:p>
            <a:pPr marL="0" indent="0">
              <a:buNone/>
            </a:pPr>
            <a:endParaRPr lang="lt-LT" dirty="0"/>
          </a:p>
        </p:txBody>
      </p:sp>
      <p:pic>
        <p:nvPicPr>
          <p:cNvPr id="2" name="Paveikslėlis 1">
            <a:extLst>
              <a:ext uri="{FF2B5EF4-FFF2-40B4-BE49-F238E27FC236}">
                <a16:creationId xmlns:a16="http://schemas.microsoft.com/office/drawing/2014/main" id="{0BA979EC-B7EC-4258-84D0-CDC145FEE13D}"/>
              </a:ext>
            </a:extLst>
          </p:cNvPr>
          <p:cNvPicPr>
            <a:picLocks noChangeAspect="1"/>
          </p:cNvPicPr>
          <p:nvPr/>
        </p:nvPicPr>
        <p:blipFill>
          <a:blip r:embed="rId2"/>
          <a:stretch>
            <a:fillRect/>
          </a:stretch>
        </p:blipFill>
        <p:spPr>
          <a:xfrm>
            <a:off x="3773222" y="4481659"/>
            <a:ext cx="4645555" cy="1847248"/>
          </a:xfrm>
          <a:prstGeom prst="rect">
            <a:avLst/>
          </a:prstGeom>
        </p:spPr>
      </p:pic>
    </p:spTree>
    <p:extLst>
      <p:ext uri="{BB962C8B-B14F-4D97-AF65-F5344CB8AC3E}">
        <p14:creationId xmlns:p14="http://schemas.microsoft.com/office/powerpoint/2010/main" val="2644745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4CEDED0F-C4B1-4E4E-A893-76B9C0CE18A7}"/>
              </a:ext>
            </a:extLst>
          </p:cNvPr>
          <p:cNvSpPr>
            <a:spLocks noGrp="1"/>
          </p:cNvSpPr>
          <p:nvPr>
            <p:ph idx="1"/>
          </p:nvPr>
        </p:nvSpPr>
        <p:spPr>
          <a:xfrm>
            <a:off x="452284" y="353960"/>
            <a:ext cx="11287432" cy="6125497"/>
          </a:xfrm>
          <a:solidFill>
            <a:schemeClr val="accent1">
              <a:lumMod val="20000"/>
              <a:lumOff val="80000"/>
            </a:schemeClr>
          </a:solidFill>
        </p:spPr>
        <p:txBody>
          <a:bodyPr>
            <a:normAutofit fontScale="92500"/>
          </a:bodyPr>
          <a:lstStyle/>
          <a:p>
            <a:pPr marL="0" indent="0" algn="ctr">
              <a:buNone/>
            </a:pPr>
            <a:r>
              <a:rPr lang="lt-LT" sz="3900" b="1" dirty="0">
                <a:solidFill>
                  <a:schemeClr val="tx1"/>
                </a:solidFill>
                <a:latin typeface="Sitka Text" panose="02000505000000020004" pitchFamily="2" charset="0"/>
              </a:rPr>
              <a:t>PROJEKTO NAUDA</a:t>
            </a:r>
          </a:p>
          <a:p>
            <a:pPr marL="342900" indent="-342900" algn="ctr">
              <a:buAutoNum type="arabicPeriod"/>
            </a:pPr>
            <a:r>
              <a:rPr lang="lt-LT" dirty="0">
                <a:solidFill>
                  <a:schemeClr val="accent1">
                    <a:lumMod val="75000"/>
                  </a:schemeClr>
                </a:solidFill>
                <a:latin typeface="Sitka Text" panose="02000505000000020004" pitchFamily="2" charset="0"/>
                <a:ea typeface="Times New Roman" panose="02020603050405020304" pitchFamily="18" charset="0"/>
              </a:rPr>
              <a:t>Išaugs darbuotojų kvalifikacija (suteikta praktinių ir teorinių žinių kaip dirbti su migrantų šeimomis, kaip palengvinti užsieniečių vaikų integraciją, kaip tinkamai sukurti ugdomąją aplinką, pritaikyti ugdymo turinį, pagilinti ir įgyti anglų kalbos žinias);</a:t>
            </a:r>
          </a:p>
          <a:p>
            <a:pPr marL="342900" indent="-342900" algn="ctr">
              <a:buAutoNum type="arabicPeriod"/>
            </a:pPr>
            <a:r>
              <a:rPr lang="lt-LT" dirty="0">
                <a:solidFill>
                  <a:schemeClr val="accent1">
                    <a:lumMod val="75000"/>
                  </a:schemeClr>
                </a:solidFill>
                <a:latin typeface="Sitka Text" panose="02000505000000020004" pitchFamily="2" charset="0"/>
                <a:ea typeface="Times New Roman" panose="02020603050405020304" pitchFamily="18" charset="0"/>
              </a:rPr>
              <a:t>Pritaikyta ugdomoji aplinka užtikrintų užsieniečių vaikų sėkmingą ugdymąsi ir saugumą; </a:t>
            </a:r>
          </a:p>
          <a:p>
            <a:pPr marL="342900" indent="-342900" algn="ctr">
              <a:buAutoNum type="arabicPeriod"/>
            </a:pPr>
            <a:r>
              <a:rPr lang="lt-LT" dirty="0">
                <a:solidFill>
                  <a:schemeClr val="accent1">
                    <a:lumMod val="75000"/>
                  </a:schemeClr>
                </a:solidFill>
                <a:latin typeface="Sitka Text" panose="02000505000000020004" pitchFamily="2" charset="0"/>
                <a:ea typeface="Times New Roman" panose="02020603050405020304" pitchFamily="18" charset="0"/>
              </a:rPr>
              <a:t>Įgijus praktinės patirties ir susisteminus veiklos rezultatus galėtų būti parengta kvalifikacijos kėlimo bei mokytojų rengimo programa „Kaip dirbti su užsieniečių šeimų, mišrių šeimų ir lietuvių grįžusių iš emigracijos vaikais“;</a:t>
            </a:r>
          </a:p>
          <a:p>
            <a:pPr marL="0" indent="0" algn="ctr">
              <a:buNone/>
            </a:pPr>
            <a:r>
              <a:rPr lang="lt-LT" dirty="0">
                <a:solidFill>
                  <a:schemeClr val="accent1">
                    <a:lumMod val="75000"/>
                  </a:schemeClr>
                </a:solidFill>
                <a:latin typeface="Sitka Text" panose="02000505000000020004" pitchFamily="2" charset="0"/>
                <a:ea typeface="Times New Roman" panose="02020603050405020304" pitchFamily="18" charset="0"/>
              </a:rPr>
              <a:t>4. Ugdymas bus individualizuojamas, atsižvelgiant į užsieniečių vaikų poreikius, pomėgius, gebėjimus (pedagogų ir tėvų apklausa kartą metuose), pedagoginių situacijų analizė (kartą metuose);</a:t>
            </a:r>
          </a:p>
          <a:p>
            <a:pPr marL="0" indent="0" algn="ctr">
              <a:buNone/>
            </a:pPr>
            <a:r>
              <a:rPr lang="lt-LT" dirty="0">
                <a:solidFill>
                  <a:schemeClr val="accent1">
                    <a:lumMod val="75000"/>
                  </a:schemeClr>
                </a:solidFill>
                <a:latin typeface="Sitka Text" panose="02000505000000020004" pitchFamily="2" charset="0"/>
                <a:ea typeface="Times New Roman" panose="02020603050405020304" pitchFamily="18" charset="0"/>
              </a:rPr>
              <a:t>5. Ugdymo turinys suvokiamas užsieniečių vaikų tėvams (ikimokyklinio ir priešmokyklinio ugdymo programos vertinimas  kartą metuose; pedagogų ir tėvų apklausa kartą metuose); </a:t>
            </a:r>
          </a:p>
          <a:p>
            <a:pPr marL="0" indent="0" algn="ctr">
              <a:buNone/>
            </a:pPr>
            <a:r>
              <a:rPr lang="lt-LT" dirty="0">
                <a:solidFill>
                  <a:schemeClr val="accent1">
                    <a:lumMod val="75000"/>
                  </a:schemeClr>
                </a:solidFill>
                <a:latin typeface="Sitka Text" panose="02000505000000020004" pitchFamily="2" charset="0"/>
                <a:ea typeface="Times New Roman" panose="02020603050405020304" pitchFamily="18" charset="0"/>
              </a:rPr>
              <a:t>6. Matomi vaikų ugdymosi pasiekimai ir pažanga (matuojama du kartus metuose, atliekamas vaikų pasiekimų įvertinimas);</a:t>
            </a:r>
          </a:p>
          <a:p>
            <a:pPr marL="0" indent="0" algn="ctr">
              <a:buNone/>
            </a:pPr>
            <a:r>
              <a:rPr lang="lt-LT" dirty="0">
                <a:solidFill>
                  <a:schemeClr val="accent1">
                    <a:lumMod val="75000"/>
                  </a:schemeClr>
                </a:solidFill>
                <a:latin typeface="Sitka Text" panose="02000505000000020004" pitchFamily="2" charset="0"/>
                <a:ea typeface="Times New Roman" panose="02020603050405020304" pitchFamily="18" charset="0"/>
              </a:rPr>
              <a:t>7. Įstaigos pritrauks apie 46000 eurų ES lėšų. </a:t>
            </a:r>
            <a:endParaRPr lang="lt-LT" sz="1800" dirty="0">
              <a:solidFill>
                <a:srgbClr val="000000"/>
              </a:solidFill>
              <a:latin typeface="Sitka Text" panose="02000505000000020004" pitchFamily="2" charset="0"/>
              <a:ea typeface="Times New Roman" panose="02020603050405020304" pitchFamily="18" charset="0"/>
            </a:endParaRPr>
          </a:p>
          <a:p>
            <a:pPr marL="0" indent="0" algn="ctr">
              <a:buNone/>
            </a:pPr>
            <a:endParaRPr lang="lt-LT" dirty="0">
              <a:latin typeface="Sitka Text" panose="02000505000000020004" pitchFamily="2" charset="0"/>
            </a:endParaRPr>
          </a:p>
        </p:txBody>
      </p:sp>
    </p:spTree>
    <p:extLst>
      <p:ext uri="{BB962C8B-B14F-4D97-AF65-F5344CB8AC3E}">
        <p14:creationId xmlns:p14="http://schemas.microsoft.com/office/powerpoint/2010/main" val="1962271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8ACFC9A4-D4B5-4A0F-BBBD-5D7FE7CF6742}"/>
              </a:ext>
            </a:extLst>
          </p:cNvPr>
          <p:cNvSpPr>
            <a:spLocks noGrp="1"/>
          </p:cNvSpPr>
          <p:nvPr>
            <p:ph idx="1"/>
          </p:nvPr>
        </p:nvSpPr>
        <p:spPr>
          <a:xfrm>
            <a:off x="403123" y="412955"/>
            <a:ext cx="11385754" cy="6027174"/>
          </a:xfrm>
          <a:solidFill>
            <a:schemeClr val="accent1">
              <a:lumMod val="20000"/>
              <a:lumOff val="80000"/>
            </a:schemeClr>
          </a:solidFill>
        </p:spPr>
        <p:txBody>
          <a:bodyPr/>
          <a:lstStyle/>
          <a:p>
            <a:pPr marL="0" lvl="0" indent="0" algn="ctr">
              <a:buNone/>
            </a:pPr>
            <a:endParaRPr lang="lt-LT" dirty="0">
              <a:solidFill>
                <a:prstClr val="black"/>
              </a:solidFill>
            </a:endParaRPr>
          </a:p>
          <a:p>
            <a:pPr marL="0" lvl="0" indent="0" algn="ctr">
              <a:buNone/>
            </a:pPr>
            <a:endParaRPr lang="lt-LT" dirty="0">
              <a:solidFill>
                <a:prstClr val="black"/>
              </a:solidFill>
            </a:endParaRPr>
          </a:p>
          <a:p>
            <a:pPr marL="0" lvl="0" indent="0" algn="ctr">
              <a:buNone/>
            </a:pPr>
            <a:endParaRPr lang="lt-LT" dirty="0">
              <a:solidFill>
                <a:prstClr val="black"/>
              </a:solidFill>
            </a:endParaRPr>
          </a:p>
          <a:p>
            <a:pPr marL="0" lvl="0" indent="0" algn="ctr">
              <a:buNone/>
            </a:pPr>
            <a:r>
              <a:rPr lang="lt-LT" sz="3600" b="1" dirty="0">
                <a:solidFill>
                  <a:schemeClr val="accent1">
                    <a:lumMod val="75000"/>
                  </a:schemeClr>
                </a:solidFill>
                <a:latin typeface="Sitka Text" panose="02000505000000020004" pitchFamily="2" charset="0"/>
              </a:rPr>
              <a:t>8. Rengiamos metodinės rekomendacijos, kurios padės dirbant su lietuvių kalba nekalbančiais vaikais ir tėvais.</a:t>
            </a:r>
          </a:p>
          <a:p>
            <a:pPr marL="0" lvl="0" indent="0" algn="ctr">
              <a:buNone/>
            </a:pPr>
            <a:endParaRPr lang="lt-LT" sz="3600" b="1" dirty="0">
              <a:solidFill>
                <a:schemeClr val="accent1">
                  <a:lumMod val="75000"/>
                </a:schemeClr>
              </a:solidFill>
              <a:latin typeface="Sitka Text" panose="02000505000000020004" pitchFamily="2" charset="0"/>
            </a:endParaRPr>
          </a:p>
          <a:p>
            <a:pPr marL="0" lvl="0" indent="0" algn="ctr">
              <a:buNone/>
            </a:pPr>
            <a:endParaRPr lang="lt-LT" dirty="0">
              <a:solidFill>
                <a:prstClr val="black"/>
              </a:solidFill>
            </a:endParaRPr>
          </a:p>
          <a:p>
            <a:pPr marL="0" indent="0">
              <a:buNone/>
            </a:pPr>
            <a:endParaRPr lang="lt-LT" dirty="0"/>
          </a:p>
        </p:txBody>
      </p:sp>
      <p:pic>
        <p:nvPicPr>
          <p:cNvPr id="2" name="Paveikslėlis 1">
            <a:extLst>
              <a:ext uri="{FF2B5EF4-FFF2-40B4-BE49-F238E27FC236}">
                <a16:creationId xmlns:a16="http://schemas.microsoft.com/office/drawing/2014/main" id="{B1344E0F-F3B1-43B7-BFA6-4341C5783969}"/>
              </a:ext>
            </a:extLst>
          </p:cNvPr>
          <p:cNvPicPr>
            <a:picLocks noChangeAspect="1"/>
          </p:cNvPicPr>
          <p:nvPr/>
        </p:nvPicPr>
        <p:blipFill>
          <a:blip r:embed="rId2"/>
          <a:stretch>
            <a:fillRect/>
          </a:stretch>
        </p:blipFill>
        <p:spPr>
          <a:xfrm>
            <a:off x="3559777" y="3828495"/>
            <a:ext cx="4645555" cy="1847248"/>
          </a:xfrm>
          <a:prstGeom prst="rect">
            <a:avLst/>
          </a:prstGeom>
        </p:spPr>
      </p:pic>
    </p:spTree>
    <p:extLst>
      <p:ext uri="{BB962C8B-B14F-4D97-AF65-F5344CB8AC3E}">
        <p14:creationId xmlns:p14="http://schemas.microsoft.com/office/powerpoint/2010/main" val="1287854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D1CDA36A-BA85-43DA-9105-8973333FF83B}"/>
              </a:ext>
            </a:extLst>
          </p:cNvPr>
          <p:cNvSpPr>
            <a:spLocks noGrp="1"/>
          </p:cNvSpPr>
          <p:nvPr>
            <p:ph idx="1"/>
          </p:nvPr>
        </p:nvSpPr>
        <p:spPr>
          <a:xfrm>
            <a:off x="355600" y="406400"/>
            <a:ext cx="11460480" cy="6126480"/>
          </a:xfrm>
          <a:solidFill>
            <a:schemeClr val="accent1">
              <a:lumMod val="20000"/>
              <a:lumOff val="80000"/>
            </a:schemeClr>
          </a:solidFill>
        </p:spPr>
        <p:txBody>
          <a:bodyPr/>
          <a:lstStyle/>
          <a:p>
            <a:pPr marL="45720" indent="0" algn="ctr">
              <a:buNone/>
            </a:pPr>
            <a:endParaRPr lang="lt-LT" sz="3200" dirty="0">
              <a:latin typeface="Sitka Text" panose="02000505000000020004" pitchFamily="2" charset="0"/>
            </a:endParaRPr>
          </a:p>
          <a:p>
            <a:pPr marL="45720" indent="0" algn="ctr">
              <a:buNone/>
            </a:pPr>
            <a:r>
              <a:rPr lang="lt-LT" sz="3200" dirty="0">
                <a:solidFill>
                  <a:schemeClr val="accent1">
                    <a:lumMod val="75000"/>
                  </a:schemeClr>
                </a:solidFill>
                <a:latin typeface="Sitka Text" panose="02000505000000020004" pitchFamily="2" charset="0"/>
              </a:rPr>
              <a:t>Tik turint palankias sąlygas Kauno miesto įstaigose ugdyti ikimokyklinio amžiaus vaikus ir anglų kalba padidės valstybinių mokyklų patrauklumas, išaugs besikreipiančių ir laukiančių eilėje užsieniečių ar migrantų šeimų vaikų poreikių patenkinimas ir teikiamų paslaugų kokybės užtikrinimas. </a:t>
            </a:r>
          </a:p>
          <a:p>
            <a:pPr marL="45720" indent="0">
              <a:buNone/>
            </a:pPr>
            <a:endParaRPr lang="lt-LT" dirty="0"/>
          </a:p>
        </p:txBody>
      </p:sp>
      <p:pic>
        <p:nvPicPr>
          <p:cNvPr id="4" name="Paveikslėlis 3">
            <a:extLst>
              <a:ext uri="{FF2B5EF4-FFF2-40B4-BE49-F238E27FC236}">
                <a16:creationId xmlns:a16="http://schemas.microsoft.com/office/drawing/2014/main" id="{9174904E-477A-4CEF-BCFB-410B91992165}"/>
              </a:ext>
            </a:extLst>
          </p:cNvPr>
          <p:cNvPicPr>
            <a:picLocks noChangeAspect="1"/>
          </p:cNvPicPr>
          <p:nvPr/>
        </p:nvPicPr>
        <p:blipFill>
          <a:blip r:embed="rId2"/>
          <a:stretch>
            <a:fillRect/>
          </a:stretch>
        </p:blipFill>
        <p:spPr>
          <a:xfrm>
            <a:off x="3610662" y="4202096"/>
            <a:ext cx="4645555" cy="1847248"/>
          </a:xfrm>
          <a:prstGeom prst="rect">
            <a:avLst/>
          </a:prstGeom>
        </p:spPr>
      </p:pic>
    </p:spTree>
    <p:extLst>
      <p:ext uri="{BB962C8B-B14F-4D97-AF65-F5344CB8AC3E}">
        <p14:creationId xmlns:p14="http://schemas.microsoft.com/office/powerpoint/2010/main" val="3714444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DA8F6EA7-E46C-4F9B-8B0B-AD8D29291FF3}"/>
              </a:ext>
            </a:extLst>
          </p:cNvPr>
          <p:cNvSpPr>
            <a:spLocks noGrp="1"/>
          </p:cNvSpPr>
          <p:nvPr>
            <p:ph idx="1"/>
          </p:nvPr>
        </p:nvSpPr>
        <p:spPr>
          <a:xfrm>
            <a:off x="393290" y="363794"/>
            <a:ext cx="11425084" cy="6056671"/>
          </a:xfrm>
          <a:solidFill>
            <a:schemeClr val="accent1">
              <a:lumMod val="20000"/>
              <a:lumOff val="80000"/>
            </a:schemeClr>
          </a:solidFill>
        </p:spPr>
        <p:txBody>
          <a:bodyPr/>
          <a:lstStyle/>
          <a:p>
            <a:pPr marL="0" lvl="0" indent="0" algn="ctr">
              <a:buNone/>
            </a:pPr>
            <a:endParaRPr lang="lt-LT" dirty="0">
              <a:solidFill>
                <a:prstClr val="black"/>
              </a:solidFill>
              <a:latin typeface="Sitka Text" panose="02000505000000020004" pitchFamily="2" charset="0"/>
            </a:endParaRPr>
          </a:p>
          <a:p>
            <a:pPr marL="45720" indent="0">
              <a:buNone/>
            </a:pPr>
            <a:endParaRPr lang="lt-LT" sz="2400" dirty="0">
              <a:latin typeface="Sitka Text" panose="02000505000000020004" pitchFamily="2" charset="0"/>
            </a:endParaRPr>
          </a:p>
          <a:p>
            <a:pPr marL="45720" indent="0">
              <a:buNone/>
            </a:pPr>
            <a:r>
              <a:rPr lang="lt-LT" sz="6600" dirty="0">
                <a:latin typeface="Sitka Text" panose="02000505000000020004" pitchFamily="2" charset="0"/>
              </a:rPr>
              <a:t>   </a:t>
            </a:r>
            <a:r>
              <a:rPr lang="lt-LT" sz="6600" b="1" dirty="0">
                <a:latin typeface="Sitka Text" panose="02000505000000020004" pitchFamily="2" charset="0"/>
              </a:rPr>
              <a:t>AČIŪ UŽ DĖMESĮ</a:t>
            </a:r>
          </a:p>
          <a:p>
            <a:pPr marL="45720" indent="0">
              <a:buNone/>
            </a:pPr>
            <a:endParaRPr lang="lt-LT" dirty="0"/>
          </a:p>
        </p:txBody>
      </p:sp>
      <p:pic>
        <p:nvPicPr>
          <p:cNvPr id="2" name="Paveikslėlis 1">
            <a:extLst>
              <a:ext uri="{FF2B5EF4-FFF2-40B4-BE49-F238E27FC236}">
                <a16:creationId xmlns:a16="http://schemas.microsoft.com/office/drawing/2014/main" id="{6E93EA2C-0941-40D0-A069-75316C74875B}"/>
              </a:ext>
            </a:extLst>
          </p:cNvPr>
          <p:cNvPicPr>
            <a:picLocks noChangeAspect="1"/>
          </p:cNvPicPr>
          <p:nvPr/>
        </p:nvPicPr>
        <p:blipFill>
          <a:blip r:embed="rId2"/>
          <a:stretch>
            <a:fillRect/>
          </a:stretch>
        </p:blipFill>
        <p:spPr>
          <a:xfrm>
            <a:off x="8598399" y="2606487"/>
            <a:ext cx="2487384" cy="3316511"/>
          </a:xfrm>
          <a:prstGeom prst="rect">
            <a:avLst/>
          </a:prstGeom>
        </p:spPr>
      </p:pic>
    </p:spTree>
    <p:extLst>
      <p:ext uri="{BB962C8B-B14F-4D97-AF65-F5344CB8AC3E}">
        <p14:creationId xmlns:p14="http://schemas.microsoft.com/office/powerpoint/2010/main" val="2045105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AE831D8-61EA-4DD6-88E4-68570312E607}"/>
              </a:ext>
            </a:extLst>
          </p:cNvPr>
          <p:cNvSpPr>
            <a:spLocks noGrp="1"/>
          </p:cNvSpPr>
          <p:nvPr>
            <p:ph type="title"/>
          </p:nvPr>
        </p:nvSpPr>
        <p:spPr>
          <a:xfrm>
            <a:off x="353961" y="337351"/>
            <a:ext cx="11503742" cy="6181436"/>
          </a:xfrm>
          <a:solidFill>
            <a:schemeClr val="accent1">
              <a:lumMod val="20000"/>
              <a:lumOff val="80000"/>
            </a:schemeClr>
          </a:solidFill>
        </p:spPr>
        <p:txBody>
          <a:bodyPr>
            <a:normAutofit/>
          </a:bodyPr>
          <a:lstStyle/>
          <a:p>
            <a:pPr lvl="0" algn="ctr">
              <a:lnSpc>
                <a:spcPct val="100000"/>
              </a:lnSpc>
              <a:spcBef>
                <a:spcPts val="0"/>
              </a:spcBef>
            </a:pPr>
            <a:r>
              <a:rPr lang="lt-LT" dirty="0">
                <a:solidFill>
                  <a:schemeClr val="accent1">
                    <a:lumMod val="75000"/>
                  </a:schemeClr>
                </a:solidFill>
                <a:latin typeface="Sitka Text" panose="02000505000000020004" pitchFamily="2" charset="0"/>
              </a:rPr>
              <a:t>PROJEKTO IDĖJA IR AKTUALUMAS </a:t>
            </a:r>
            <a:br>
              <a:rPr lang="lt-LT" dirty="0">
                <a:latin typeface="Sitka Text" panose="02000505000000020004" pitchFamily="2" charset="0"/>
              </a:rPr>
            </a:br>
            <a:br>
              <a:rPr lang="lt-LT" dirty="0">
                <a:latin typeface="Sitka Text" panose="02000505000000020004" pitchFamily="2" charset="0"/>
              </a:rPr>
            </a:br>
            <a:r>
              <a:rPr lang="lt-LT" sz="2000" dirty="0">
                <a:solidFill>
                  <a:prstClr val="black"/>
                </a:solidFill>
                <a:latin typeface="Sitka Text" panose="02000505000000020004" pitchFamily="2" charset="0"/>
                <a:cs typeface="+mn-cs"/>
              </a:rPr>
              <a:t>(p</a:t>
            </a:r>
            <a:r>
              <a:rPr lang="lt-LT" sz="2000" dirty="0">
                <a:solidFill>
                  <a:prstClr val="black"/>
                </a:solidFill>
                <a:latin typeface="Sitka Text" panose="02000505000000020004" pitchFamily="2" charset="0"/>
                <a:ea typeface="Times New Roman" panose="02020603050405020304" pitchFamily="18" charset="0"/>
                <a:cs typeface="+mn-cs"/>
              </a:rPr>
              <a:t>agrindiniai projekto poreikį formuojantys veiksniai)</a:t>
            </a:r>
            <a:br>
              <a:rPr lang="lt-LT" sz="2000" dirty="0">
                <a:solidFill>
                  <a:prstClr val="black"/>
                </a:solidFill>
                <a:latin typeface="Sitka Text" panose="02000505000000020004" pitchFamily="2" charset="0"/>
                <a:ea typeface="Times New Roman" panose="02020603050405020304" pitchFamily="18" charset="0"/>
                <a:cs typeface="+mn-cs"/>
              </a:rPr>
            </a:br>
            <a:endParaRPr lang="lt-LT" dirty="0">
              <a:latin typeface="Sitka Text" panose="02000505000000020004" pitchFamily="2" charset="0"/>
            </a:endParaRPr>
          </a:p>
        </p:txBody>
      </p:sp>
      <p:pic>
        <p:nvPicPr>
          <p:cNvPr id="7" name="Paveikslėlis 6">
            <a:extLst>
              <a:ext uri="{FF2B5EF4-FFF2-40B4-BE49-F238E27FC236}">
                <a16:creationId xmlns:a16="http://schemas.microsoft.com/office/drawing/2014/main" id="{98CC3B1C-5055-4C52-986F-F4DC2440EF54}"/>
              </a:ext>
            </a:extLst>
          </p:cNvPr>
          <p:cNvPicPr>
            <a:picLocks noChangeAspect="1"/>
          </p:cNvPicPr>
          <p:nvPr/>
        </p:nvPicPr>
        <p:blipFill>
          <a:blip r:embed="rId2"/>
          <a:stretch>
            <a:fillRect/>
          </a:stretch>
        </p:blipFill>
        <p:spPr>
          <a:xfrm>
            <a:off x="3783054" y="4452163"/>
            <a:ext cx="4645555" cy="1847248"/>
          </a:xfrm>
          <a:prstGeom prst="rect">
            <a:avLst/>
          </a:prstGeom>
        </p:spPr>
      </p:pic>
    </p:spTree>
    <p:extLst>
      <p:ext uri="{BB962C8B-B14F-4D97-AF65-F5344CB8AC3E}">
        <p14:creationId xmlns:p14="http://schemas.microsoft.com/office/powerpoint/2010/main" val="3969008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D5D65AFD-928C-48E4-8850-02E6C60F69B7}"/>
              </a:ext>
            </a:extLst>
          </p:cNvPr>
          <p:cNvSpPr>
            <a:spLocks noGrp="1"/>
          </p:cNvSpPr>
          <p:nvPr>
            <p:ph idx="1"/>
          </p:nvPr>
        </p:nvSpPr>
        <p:spPr>
          <a:xfrm>
            <a:off x="383458" y="353962"/>
            <a:ext cx="11425084" cy="6135328"/>
          </a:xfrm>
          <a:solidFill>
            <a:schemeClr val="accent1">
              <a:lumMod val="20000"/>
              <a:lumOff val="80000"/>
            </a:schemeClr>
          </a:solidFill>
        </p:spPr>
        <p:txBody>
          <a:bodyPr/>
          <a:lstStyle/>
          <a:p>
            <a:pPr marL="457200" lvl="0" indent="-457200" algn="ctr">
              <a:lnSpc>
                <a:spcPct val="100000"/>
              </a:lnSpc>
              <a:spcBef>
                <a:spcPts val="0"/>
              </a:spcBef>
              <a:buFontTx/>
              <a:buAutoNum type="arabicPeriod"/>
            </a:pPr>
            <a:endParaRPr lang="en-US" dirty="0">
              <a:solidFill>
                <a:prstClr val="black"/>
              </a:solidFill>
              <a:latin typeface="Sitka Text" panose="02000505000000020004" pitchFamily="2" charset="0"/>
              <a:ea typeface="Times New Roman" panose="02020603050405020304" pitchFamily="18" charset="0"/>
            </a:endParaRPr>
          </a:p>
          <a:p>
            <a:pPr marL="457200" lvl="0" indent="-457200" algn="ctr">
              <a:lnSpc>
                <a:spcPct val="100000"/>
              </a:lnSpc>
              <a:spcBef>
                <a:spcPts val="0"/>
              </a:spcBef>
              <a:buFontTx/>
              <a:buAutoNum type="arabicPeriod"/>
            </a:pPr>
            <a:endParaRPr lang="lt-LT" sz="3600" dirty="0">
              <a:solidFill>
                <a:schemeClr val="tx1"/>
              </a:solidFill>
              <a:latin typeface="Sitka Text" panose="02000505000000020004" pitchFamily="2" charset="0"/>
              <a:ea typeface="Times New Roman" panose="02020603050405020304" pitchFamily="18" charset="0"/>
            </a:endParaRPr>
          </a:p>
          <a:p>
            <a:pPr marL="457200" lvl="0" indent="-457200" algn="ctr">
              <a:lnSpc>
                <a:spcPct val="100000"/>
              </a:lnSpc>
              <a:spcBef>
                <a:spcPts val="0"/>
              </a:spcBef>
              <a:buFontTx/>
              <a:buAutoNum type="arabicPeriod"/>
            </a:pPr>
            <a:r>
              <a:rPr lang="lt-LT" sz="3600" dirty="0">
                <a:solidFill>
                  <a:schemeClr val="tx1"/>
                </a:solidFill>
                <a:latin typeface="Sitka Text" panose="02000505000000020004" pitchFamily="2" charset="0"/>
                <a:ea typeface="Times New Roman" panose="02020603050405020304" pitchFamily="18" charset="0"/>
              </a:rPr>
              <a:t>Atsižvelgėme į </a:t>
            </a:r>
            <a:r>
              <a:rPr lang="en-US" sz="3600" dirty="0">
                <a:solidFill>
                  <a:schemeClr val="tx1"/>
                </a:solidFill>
                <a:latin typeface="Sitka Text" panose="02000505000000020004" pitchFamily="2" charset="0"/>
                <a:ea typeface="Times New Roman" panose="02020603050405020304" pitchFamily="18" charset="0"/>
              </a:rPr>
              <a:t>M</a:t>
            </a:r>
            <a:r>
              <a:rPr lang="lt-LT" sz="3600" dirty="0" err="1">
                <a:solidFill>
                  <a:schemeClr val="tx1"/>
                </a:solidFill>
                <a:latin typeface="Sitka Text" panose="02000505000000020004" pitchFamily="2" charset="0"/>
                <a:ea typeface="Times New Roman" panose="02020603050405020304" pitchFamily="18" charset="0"/>
              </a:rPr>
              <a:t>etodin</a:t>
            </a:r>
            <a:r>
              <a:rPr lang="en-US" sz="3600" dirty="0">
                <a:solidFill>
                  <a:schemeClr val="tx1"/>
                </a:solidFill>
                <a:latin typeface="Sitka Text" panose="02000505000000020004" pitchFamily="2" charset="0"/>
                <a:ea typeface="Times New Roman" panose="02020603050405020304" pitchFamily="18" charset="0"/>
              </a:rPr>
              <a:t>es</a:t>
            </a:r>
            <a:r>
              <a:rPr lang="lt-LT" sz="3600" dirty="0">
                <a:solidFill>
                  <a:schemeClr val="tx1"/>
                </a:solidFill>
                <a:latin typeface="Sitka Text" panose="02000505000000020004" pitchFamily="2" charset="0"/>
                <a:ea typeface="Times New Roman" panose="02020603050405020304" pitchFamily="18" charset="0"/>
              </a:rPr>
              <a:t> </a:t>
            </a:r>
            <a:r>
              <a:rPr lang="lt-LT" sz="3600" dirty="0" err="1">
                <a:solidFill>
                  <a:schemeClr val="tx1"/>
                </a:solidFill>
                <a:latin typeface="Sitka Text" panose="02000505000000020004" pitchFamily="2" charset="0"/>
                <a:ea typeface="Times New Roman" panose="02020603050405020304" pitchFamily="18" charset="0"/>
              </a:rPr>
              <a:t>rekomendacij</a:t>
            </a:r>
            <a:r>
              <a:rPr lang="en-US" sz="3600" dirty="0">
                <a:solidFill>
                  <a:schemeClr val="tx1"/>
                </a:solidFill>
                <a:latin typeface="Sitka Text" panose="02000505000000020004" pitchFamily="2" charset="0"/>
                <a:ea typeface="Times New Roman" panose="02020603050405020304" pitchFamily="18" charset="0"/>
              </a:rPr>
              <a:t>as</a:t>
            </a:r>
            <a:r>
              <a:rPr lang="lt-LT" sz="3600" dirty="0">
                <a:solidFill>
                  <a:schemeClr val="tx1"/>
                </a:solidFill>
                <a:latin typeface="Sitka Text" panose="02000505000000020004" pitchFamily="2" charset="0"/>
                <a:ea typeface="Times New Roman" panose="02020603050405020304" pitchFamily="18" charset="0"/>
              </a:rPr>
              <a:t> dėl ikimokyklinio ugdymo organizavimo formų įvairovė</a:t>
            </a:r>
            <a:r>
              <a:rPr lang="en-US" sz="3600" dirty="0">
                <a:solidFill>
                  <a:schemeClr val="tx1"/>
                </a:solidFill>
                <a:latin typeface="Sitka Text" panose="02000505000000020004" pitchFamily="2" charset="0"/>
                <a:ea typeface="Times New Roman" panose="02020603050405020304" pitchFamily="18" charset="0"/>
              </a:rPr>
              <a:t>s </a:t>
            </a:r>
            <a:endParaRPr lang="lt-LT" sz="3600" dirty="0">
              <a:solidFill>
                <a:schemeClr val="tx1"/>
              </a:solidFill>
              <a:latin typeface="Sitka Text" panose="02000505000000020004" pitchFamily="2" charset="0"/>
              <a:ea typeface="Times New Roman" panose="02020603050405020304" pitchFamily="18" charset="0"/>
            </a:endParaRPr>
          </a:p>
          <a:p>
            <a:pPr marL="0" lvl="0" indent="0" algn="ctr">
              <a:lnSpc>
                <a:spcPct val="100000"/>
              </a:lnSpc>
              <a:spcBef>
                <a:spcPts val="0"/>
              </a:spcBef>
              <a:buNone/>
            </a:pPr>
            <a:endParaRPr lang="en-US" dirty="0">
              <a:solidFill>
                <a:prstClr val="black"/>
              </a:solidFill>
              <a:latin typeface="Sitka Text" panose="02000505000000020004" pitchFamily="2" charset="0"/>
              <a:ea typeface="Times New Roman" panose="02020603050405020304" pitchFamily="18" charset="0"/>
            </a:endParaRPr>
          </a:p>
          <a:p>
            <a:pPr marL="0" lvl="0" indent="0" algn="ctr">
              <a:lnSpc>
                <a:spcPct val="100000"/>
              </a:lnSpc>
              <a:spcBef>
                <a:spcPts val="0"/>
              </a:spcBef>
              <a:buNone/>
            </a:pPr>
            <a:r>
              <a:rPr lang="en-US" sz="2000" dirty="0">
                <a:solidFill>
                  <a:schemeClr val="accent1">
                    <a:lumMod val="75000"/>
                  </a:schemeClr>
                </a:solidFill>
                <a:latin typeface="Sitka Text" panose="02000505000000020004" pitchFamily="2" charset="0"/>
                <a:ea typeface="Times New Roman" panose="02020603050405020304" pitchFamily="18" charset="0"/>
              </a:rPr>
              <a:t>(</a:t>
            </a:r>
            <a:r>
              <a:rPr lang="lt-LT" sz="2000" dirty="0">
                <a:solidFill>
                  <a:schemeClr val="accent1">
                    <a:lumMod val="75000"/>
                  </a:schemeClr>
                </a:solidFill>
                <a:latin typeface="Sitka Text" panose="02000505000000020004" pitchFamily="2" charset="0"/>
                <a:ea typeface="Times New Roman" panose="02020603050405020304" pitchFamily="18" charset="0"/>
              </a:rPr>
              <a:t>norint patenkinti išaugusį ikimokyklinio ugdymo ir jo kokybės poreikį, nepakanka vien tik steigti naujas įstaigas ar grupes, būtina ieškoti naujų ikimokyklinio ugdymo organizavimo būdų</a:t>
            </a:r>
            <a:r>
              <a:rPr lang="en-US" sz="2000" dirty="0">
                <a:solidFill>
                  <a:schemeClr val="accent1">
                    <a:lumMod val="75000"/>
                  </a:schemeClr>
                </a:solidFill>
                <a:latin typeface="Sitka Text" panose="02000505000000020004" pitchFamily="2" charset="0"/>
                <a:ea typeface="Times New Roman" panose="02020603050405020304" pitchFamily="18" charset="0"/>
              </a:rPr>
              <a:t>)</a:t>
            </a:r>
            <a:endParaRPr lang="lt-LT" sz="2000" dirty="0">
              <a:solidFill>
                <a:schemeClr val="accent1">
                  <a:lumMod val="75000"/>
                </a:schemeClr>
              </a:solidFill>
              <a:latin typeface="Sitka Text" panose="02000505000000020004" pitchFamily="2" charset="0"/>
              <a:ea typeface="Times New Roman" panose="02020603050405020304" pitchFamily="18" charset="0"/>
            </a:endParaRPr>
          </a:p>
          <a:p>
            <a:pPr marL="45720" indent="0">
              <a:buNone/>
            </a:pPr>
            <a:endParaRPr lang="lt-LT" dirty="0"/>
          </a:p>
        </p:txBody>
      </p:sp>
      <p:pic>
        <p:nvPicPr>
          <p:cNvPr id="6" name="Paveikslėlis 5">
            <a:extLst>
              <a:ext uri="{FF2B5EF4-FFF2-40B4-BE49-F238E27FC236}">
                <a16:creationId xmlns:a16="http://schemas.microsoft.com/office/drawing/2014/main" id="{081D0EBD-3E53-4ABD-B7CC-0E08AE830577}"/>
              </a:ext>
            </a:extLst>
          </p:cNvPr>
          <p:cNvPicPr>
            <a:picLocks noChangeAspect="1"/>
          </p:cNvPicPr>
          <p:nvPr/>
        </p:nvPicPr>
        <p:blipFill>
          <a:blip r:embed="rId2"/>
          <a:stretch>
            <a:fillRect/>
          </a:stretch>
        </p:blipFill>
        <p:spPr>
          <a:xfrm>
            <a:off x="3556912" y="4422666"/>
            <a:ext cx="4645555" cy="1847248"/>
          </a:xfrm>
          <a:prstGeom prst="rect">
            <a:avLst/>
          </a:prstGeom>
        </p:spPr>
      </p:pic>
    </p:spTree>
    <p:extLst>
      <p:ext uri="{BB962C8B-B14F-4D97-AF65-F5344CB8AC3E}">
        <p14:creationId xmlns:p14="http://schemas.microsoft.com/office/powerpoint/2010/main" val="2447486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72FD487F-BEDB-44CB-BA7F-D1418DBB069B}"/>
              </a:ext>
            </a:extLst>
          </p:cNvPr>
          <p:cNvSpPr>
            <a:spLocks noGrp="1"/>
          </p:cNvSpPr>
          <p:nvPr>
            <p:ph idx="1"/>
          </p:nvPr>
        </p:nvSpPr>
        <p:spPr>
          <a:xfrm>
            <a:off x="393290" y="471948"/>
            <a:ext cx="11434916" cy="6017342"/>
          </a:xfrm>
          <a:solidFill>
            <a:schemeClr val="accent1">
              <a:lumMod val="20000"/>
              <a:lumOff val="80000"/>
            </a:schemeClr>
          </a:solidFill>
        </p:spPr>
        <p:txBody>
          <a:bodyPr>
            <a:normAutofit/>
          </a:bodyPr>
          <a:lstStyle/>
          <a:p>
            <a:pPr marL="0" lvl="0" indent="0" algn="ctr">
              <a:lnSpc>
                <a:spcPct val="100000"/>
              </a:lnSpc>
              <a:spcBef>
                <a:spcPts val="0"/>
              </a:spcBef>
              <a:buNone/>
            </a:pPr>
            <a:r>
              <a:rPr lang="lt-LT" sz="3600" dirty="0">
                <a:solidFill>
                  <a:srgbClr val="000000"/>
                </a:solidFill>
                <a:latin typeface="Sitka Text" panose="02000505000000020004" pitchFamily="2" charset="0"/>
                <a:ea typeface="Times New Roman" panose="02020603050405020304" pitchFamily="18" charset="0"/>
              </a:rPr>
              <a:t>2. Lietuvos Respublikos Švietimo ir mokslo ministerijos užsakyto bei 2017 m. UAB „PPMI Group“ atlikto tyrimo „Švietimo paslaugų sugrįžusiems asmenims poreikio savivaldybėse“ duomenimis </a:t>
            </a:r>
            <a:endParaRPr lang="en-US" sz="3600" dirty="0">
              <a:solidFill>
                <a:srgbClr val="000000"/>
              </a:solidFill>
              <a:latin typeface="Sitka Text" panose="02000505000000020004" pitchFamily="2" charset="0"/>
              <a:ea typeface="Times New Roman" panose="02020603050405020304" pitchFamily="18" charset="0"/>
            </a:endParaRPr>
          </a:p>
          <a:p>
            <a:pPr marL="0" lvl="0" indent="0" algn="ctr">
              <a:lnSpc>
                <a:spcPct val="100000"/>
              </a:lnSpc>
              <a:spcBef>
                <a:spcPts val="0"/>
              </a:spcBef>
              <a:buNone/>
            </a:pPr>
            <a:endParaRPr lang="lt-LT" dirty="0">
              <a:solidFill>
                <a:srgbClr val="000000"/>
              </a:solidFill>
              <a:latin typeface="Sitka Text" panose="02000505000000020004" pitchFamily="2" charset="0"/>
              <a:ea typeface="Times New Roman" panose="02020603050405020304" pitchFamily="18" charset="0"/>
            </a:endParaRPr>
          </a:p>
          <a:p>
            <a:pPr marL="0" lvl="0" indent="0" algn="ctr">
              <a:lnSpc>
                <a:spcPct val="100000"/>
              </a:lnSpc>
              <a:spcBef>
                <a:spcPts val="0"/>
              </a:spcBef>
              <a:buNone/>
            </a:pPr>
            <a:r>
              <a:rPr lang="lt-LT" sz="2000" dirty="0">
                <a:solidFill>
                  <a:schemeClr val="accent1">
                    <a:lumMod val="75000"/>
                  </a:schemeClr>
                </a:solidFill>
                <a:latin typeface="Sitka Text" panose="02000505000000020004" pitchFamily="2" charset="0"/>
                <a:ea typeface="Times New Roman" panose="02020603050405020304" pitchFamily="18" charset="0"/>
              </a:rPr>
              <a:t>(daugiau nei trečdalį 2017 metais sugrįžusių Lietuvos piliečių iki 18 metų amžiaus sudarė kūdikiai ir vaikai iki 2 metų (viso 37,4%), 3-5 metų amžiaus vaikai sudaro 25,65%. Didžioji dalis piliečių grįžo į didmiesčius.</a:t>
            </a:r>
            <a:r>
              <a:rPr lang="lt-LT" sz="2000" dirty="0">
                <a:solidFill>
                  <a:schemeClr val="accent1">
                    <a:lumMod val="75000"/>
                  </a:schemeClr>
                </a:solidFill>
                <a:latin typeface="Times New Roman" panose="02020603050405020304" pitchFamily="18" charset="0"/>
                <a:ea typeface="Times New Roman" panose="02020603050405020304" pitchFamily="18" charset="0"/>
              </a:rPr>
              <a:t> </a:t>
            </a:r>
            <a:r>
              <a:rPr lang="lt-LT" sz="2000" dirty="0">
                <a:solidFill>
                  <a:schemeClr val="accent1">
                    <a:lumMod val="75000"/>
                  </a:schemeClr>
                </a:solidFill>
                <a:latin typeface="Sitka Text" panose="02000505000000020004" pitchFamily="2" charset="0"/>
                <a:ea typeface="Times New Roman" panose="02020603050405020304" pitchFamily="18" charset="0"/>
              </a:rPr>
              <a:t>Iki 2018 metų rugsėjo 1 dienos Kauno mieste mokymas užsienio (anglų) kalba buvo teikiamas tik dvejose valstybinėse bendrojo ugdymo mokyklose ir mokyti tik 9-12 klasių mokiniai. Ugdymas anglų kalba Kauno miesto savivaldybės lopšeliuose-darželiuose, darželiuose ar darželiuose-mokyklose n</a:t>
            </a:r>
            <a:r>
              <a:rPr lang="en-US" sz="2000" dirty="0" err="1">
                <a:solidFill>
                  <a:schemeClr val="accent1">
                    <a:lumMod val="75000"/>
                  </a:schemeClr>
                </a:solidFill>
                <a:latin typeface="Sitka Text" panose="02000505000000020004" pitchFamily="2" charset="0"/>
                <a:ea typeface="Times New Roman" panose="02020603050405020304" pitchFamily="18" charset="0"/>
              </a:rPr>
              <a:t>ebuvo</a:t>
            </a:r>
            <a:r>
              <a:rPr lang="lt-LT" sz="2000" dirty="0">
                <a:solidFill>
                  <a:schemeClr val="accent1">
                    <a:lumMod val="75000"/>
                  </a:schemeClr>
                </a:solidFill>
                <a:latin typeface="Sitka Text" panose="02000505000000020004" pitchFamily="2" charset="0"/>
                <a:ea typeface="Times New Roman" panose="02020603050405020304" pitchFamily="18" charset="0"/>
              </a:rPr>
              <a:t> teikiamas, kai tuo tarpu Vilniaus ir Klaipėdos švietimo įstaigos (daugeliu atveju privačios) sėkmingai taiko šį modelį apie 7 metus).</a:t>
            </a:r>
          </a:p>
          <a:p>
            <a:pPr marL="0" indent="0">
              <a:buNone/>
            </a:pPr>
            <a:endParaRPr lang="lt-LT" dirty="0"/>
          </a:p>
        </p:txBody>
      </p:sp>
    </p:spTree>
    <p:extLst>
      <p:ext uri="{BB962C8B-B14F-4D97-AF65-F5344CB8AC3E}">
        <p14:creationId xmlns:p14="http://schemas.microsoft.com/office/powerpoint/2010/main" val="3868619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01553B16-21EC-4118-AE98-83CA56F9A6FC}"/>
              </a:ext>
            </a:extLst>
          </p:cNvPr>
          <p:cNvSpPr>
            <a:spLocks noGrp="1"/>
          </p:cNvSpPr>
          <p:nvPr>
            <p:ph idx="1"/>
          </p:nvPr>
        </p:nvSpPr>
        <p:spPr>
          <a:xfrm>
            <a:off x="383458" y="353961"/>
            <a:ext cx="11425084" cy="6145162"/>
          </a:xfrm>
          <a:solidFill>
            <a:schemeClr val="accent1">
              <a:lumMod val="20000"/>
              <a:lumOff val="80000"/>
            </a:schemeClr>
          </a:solidFill>
        </p:spPr>
        <p:txBody>
          <a:bodyPr/>
          <a:lstStyle/>
          <a:p>
            <a:pPr marL="0" lvl="0" indent="0" algn="ctr">
              <a:lnSpc>
                <a:spcPct val="100000"/>
              </a:lnSpc>
              <a:spcBef>
                <a:spcPts val="0"/>
              </a:spcBef>
              <a:buNone/>
            </a:pPr>
            <a:endParaRPr lang="en-US" dirty="0">
              <a:solidFill>
                <a:srgbClr val="000000"/>
              </a:solidFill>
              <a:latin typeface="Sitka Text" panose="02000505000000020004" pitchFamily="2" charset="0"/>
              <a:ea typeface="Times New Roman" panose="02020603050405020304" pitchFamily="18" charset="0"/>
            </a:endParaRPr>
          </a:p>
          <a:p>
            <a:pPr marL="0" lvl="0" indent="0" algn="ctr">
              <a:lnSpc>
                <a:spcPct val="100000"/>
              </a:lnSpc>
              <a:spcBef>
                <a:spcPts val="0"/>
              </a:spcBef>
              <a:buNone/>
            </a:pPr>
            <a:endParaRPr lang="lt-LT" sz="3600" dirty="0">
              <a:solidFill>
                <a:srgbClr val="000000"/>
              </a:solidFill>
              <a:latin typeface="Sitka Text" panose="02000505000000020004" pitchFamily="2" charset="0"/>
              <a:ea typeface="Times New Roman" panose="02020603050405020304" pitchFamily="18" charset="0"/>
            </a:endParaRPr>
          </a:p>
          <a:p>
            <a:pPr marL="0" lvl="0" indent="0" algn="ctr">
              <a:lnSpc>
                <a:spcPct val="100000"/>
              </a:lnSpc>
              <a:spcBef>
                <a:spcPts val="0"/>
              </a:spcBef>
              <a:buNone/>
            </a:pPr>
            <a:r>
              <a:rPr lang="lt-LT" sz="3600" dirty="0">
                <a:solidFill>
                  <a:srgbClr val="000000"/>
                </a:solidFill>
                <a:latin typeface="Sitka Text" panose="02000505000000020004" pitchFamily="2" charset="0"/>
                <a:ea typeface="Times New Roman" panose="02020603050405020304" pitchFamily="18" charset="0"/>
              </a:rPr>
              <a:t>3. Rėmėmės Kauno miesto bendraisiais tikslais ir siekiais </a:t>
            </a:r>
          </a:p>
          <a:p>
            <a:pPr marL="0" lvl="0" indent="0" algn="ctr">
              <a:lnSpc>
                <a:spcPct val="100000"/>
              </a:lnSpc>
              <a:spcBef>
                <a:spcPts val="0"/>
              </a:spcBef>
              <a:buNone/>
            </a:pPr>
            <a:endParaRPr lang="lt-LT" dirty="0">
              <a:latin typeface="Sitka Text" panose="02000505000000020004" pitchFamily="2" charset="0"/>
              <a:ea typeface="Times New Roman" panose="02020603050405020304" pitchFamily="18" charset="0"/>
            </a:endParaRPr>
          </a:p>
          <a:p>
            <a:pPr marL="0" lvl="0" indent="0" algn="ctr">
              <a:lnSpc>
                <a:spcPct val="100000"/>
              </a:lnSpc>
              <a:spcBef>
                <a:spcPts val="0"/>
              </a:spcBef>
              <a:buNone/>
            </a:pPr>
            <a:endParaRPr lang="en-US" dirty="0">
              <a:latin typeface="Sitka Text" panose="02000505000000020004" pitchFamily="2" charset="0"/>
              <a:ea typeface="Times New Roman" panose="02020603050405020304" pitchFamily="18" charset="0"/>
            </a:endParaRPr>
          </a:p>
          <a:p>
            <a:pPr marL="0" lvl="0" indent="0" algn="ctr">
              <a:lnSpc>
                <a:spcPct val="100000"/>
              </a:lnSpc>
              <a:spcBef>
                <a:spcPts val="0"/>
              </a:spcBef>
              <a:buNone/>
            </a:pPr>
            <a:r>
              <a:rPr lang="lt-LT" sz="2000" dirty="0">
                <a:solidFill>
                  <a:schemeClr val="accent1">
                    <a:lumMod val="75000"/>
                  </a:schemeClr>
                </a:solidFill>
                <a:latin typeface="Sitka Text" panose="02000505000000020004" pitchFamily="2" charset="0"/>
                <a:ea typeface="Times New Roman" panose="02020603050405020304" pitchFamily="18" charset="0"/>
              </a:rPr>
              <a:t>(patrauklus miestas, kuriame sudaromos sąlygos pilnavertiškai gyventi ir dirbti užsieniečių ir grįžtančių mišrių ar užsienyje ilgą laiką gyvenusioms šeimoms; Kaunas intensyviai plečia savo ekonominę erdvę, todėl tikimasi, kad ir užsieniečių šeimų vaikų ugdymo(</a:t>
            </a:r>
            <a:r>
              <a:rPr lang="lt-LT" sz="2000" dirty="0" err="1">
                <a:solidFill>
                  <a:schemeClr val="accent1">
                    <a:lumMod val="75000"/>
                  </a:schemeClr>
                </a:solidFill>
                <a:latin typeface="Sitka Text" panose="02000505000000020004" pitchFamily="2" charset="0"/>
                <a:ea typeface="Times New Roman" panose="02020603050405020304" pitchFamily="18" charset="0"/>
              </a:rPr>
              <a:t>si</a:t>
            </a:r>
            <a:r>
              <a:rPr lang="lt-LT" sz="2000" dirty="0">
                <a:solidFill>
                  <a:schemeClr val="accent1">
                    <a:lumMod val="75000"/>
                  </a:schemeClr>
                </a:solidFill>
                <a:latin typeface="Sitka Text" panose="02000505000000020004" pitchFamily="2" charset="0"/>
                <a:ea typeface="Times New Roman" panose="02020603050405020304" pitchFamily="18" charset="0"/>
              </a:rPr>
              <a:t>) poreikis ateityje tik didės) </a:t>
            </a:r>
          </a:p>
          <a:p>
            <a:endParaRPr lang="lt-LT" dirty="0"/>
          </a:p>
        </p:txBody>
      </p:sp>
      <p:pic>
        <p:nvPicPr>
          <p:cNvPr id="4" name="Paveikslėlis 3">
            <a:extLst>
              <a:ext uri="{FF2B5EF4-FFF2-40B4-BE49-F238E27FC236}">
                <a16:creationId xmlns:a16="http://schemas.microsoft.com/office/drawing/2014/main" id="{50236795-F9F1-4A40-9EF8-D56A2704B5E0}"/>
              </a:ext>
            </a:extLst>
          </p:cNvPr>
          <p:cNvPicPr>
            <a:picLocks noChangeAspect="1"/>
          </p:cNvPicPr>
          <p:nvPr/>
        </p:nvPicPr>
        <p:blipFill>
          <a:blip r:embed="rId2"/>
          <a:stretch>
            <a:fillRect/>
          </a:stretch>
        </p:blipFill>
        <p:spPr>
          <a:xfrm>
            <a:off x="3773222" y="4412834"/>
            <a:ext cx="4645555" cy="1847248"/>
          </a:xfrm>
          <a:prstGeom prst="rect">
            <a:avLst/>
          </a:prstGeom>
        </p:spPr>
      </p:pic>
    </p:spTree>
    <p:extLst>
      <p:ext uri="{BB962C8B-B14F-4D97-AF65-F5344CB8AC3E}">
        <p14:creationId xmlns:p14="http://schemas.microsoft.com/office/powerpoint/2010/main" val="3655513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4C3781F7-6AC0-46C1-B1C8-5663AA8ECF1E}"/>
              </a:ext>
            </a:extLst>
          </p:cNvPr>
          <p:cNvSpPr>
            <a:spLocks noGrp="1"/>
          </p:cNvSpPr>
          <p:nvPr>
            <p:ph idx="1"/>
          </p:nvPr>
        </p:nvSpPr>
        <p:spPr>
          <a:xfrm>
            <a:off x="324465" y="393290"/>
            <a:ext cx="11552903" cy="6105833"/>
          </a:xfrm>
          <a:solidFill>
            <a:schemeClr val="accent1">
              <a:lumMod val="20000"/>
              <a:lumOff val="80000"/>
            </a:schemeClr>
          </a:solidFill>
        </p:spPr>
        <p:txBody>
          <a:bodyPr/>
          <a:lstStyle/>
          <a:p>
            <a:pPr marL="0" lvl="0" indent="0" algn="ctr">
              <a:lnSpc>
                <a:spcPct val="100000"/>
              </a:lnSpc>
              <a:spcBef>
                <a:spcPts val="0"/>
              </a:spcBef>
              <a:buNone/>
            </a:pPr>
            <a:endParaRPr lang="en-US" sz="2000" dirty="0">
              <a:solidFill>
                <a:srgbClr val="000000"/>
              </a:solidFill>
              <a:latin typeface="Sitka Text" panose="02000505000000020004" pitchFamily="2" charset="0"/>
              <a:ea typeface="Times New Roman" panose="02020603050405020304" pitchFamily="18" charset="0"/>
            </a:endParaRPr>
          </a:p>
          <a:p>
            <a:pPr marL="0" lvl="0" indent="0" algn="ctr">
              <a:lnSpc>
                <a:spcPct val="100000"/>
              </a:lnSpc>
              <a:spcBef>
                <a:spcPts val="0"/>
              </a:spcBef>
              <a:buNone/>
            </a:pPr>
            <a:endParaRPr lang="en-US" dirty="0">
              <a:solidFill>
                <a:srgbClr val="000000"/>
              </a:solidFill>
              <a:latin typeface="Sitka Text" panose="02000505000000020004" pitchFamily="2" charset="0"/>
              <a:ea typeface="Times New Roman" panose="02020603050405020304" pitchFamily="18" charset="0"/>
            </a:endParaRPr>
          </a:p>
          <a:p>
            <a:pPr marL="0" lvl="0" indent="0" algn="ctr">
              <a:lnSpc>
                <a:spcPct val="100000"/>
              </a:lnSpc>
              <a:spcBef>
                <a:spcPts val="0"/>
              </a:spcBef>
              <a:buNone/>
            </a:pPr>
            <a:endParaRPr lang="en-US" dirty="0">
              <a:solidFill>
                <a:srgbClr val="000000"/>
              </a:solidFill>
              <a:latin typeface="Sitka Text" panose="02000505000000020004" pitchFamily="2" charset="0"/>
              <a:ea typeface="Times New Roman" panose="02020603050405020304" pitchFamily="18" charset="0"/>
            </a:endParaRPr>
          </a:p>
          <a:p>
            <a:pPr marL="0" lvl="0" indent="0" algn="ctr">
              <a:lnSpc>
                <a:spcPct val="100000"/>
              </a:lnSpc>
              <a:spcBef>
                <a:spcPts val="0"/>
              </a:spcBef>
              <a:buNone/>
            </a:pPr>
            <a:endParaRPr lang="en-US" dirty="0">
              <a:solidFill>
                <a:srgbClr val="000000"/>
              </a:solidFill>
              <a:latin typeface="Sitka Text" panose="02000505000000020004" pitchFamily="2" charset="0"/>
              <a:ea typeface="Times New Roman" panose="02020603050405020304" pitchFamily="18" charset="0"/>
            </a:endParaRPr>
          </a:p>
          <a:p>
            <a:pPr marL="0" lvl="0" indent="0" algn="ctr">
              <a:lnSpc>
                <a:spcPct val="100000"/>
              </a:lnSpc>
              <a:spcBef>
                <a:spcPts val="0"/>
              </a:spcBef>
              <a:buNone/>
            </a:pPr>
            <a:r>
              <a:rPr lang="lt-LT" sz="3600" dirty="0">
                <a:solidFill>
                  <a:srgbClr val="000000"/>
                </a:solidFill>
                <a:latin typeface="Sitka Text" panose="02000505000000020004" pitchFamily="2" charset="0"/>
                <a:ea typeface="Times New Roman" panose="02020603050405020304" pitchFamily="18" charset="0"/>
              </a:rPr>
              <a:t>4. Pastebime augantį kitakalbių vaikų ugdymo poreikį </a:t>
            </a:r>
          </a:p>
          <a:p>
            <a:pPr marL="0" lvl="0" indent="0" algn="ctr">
              <a:lnSpc>
                <a:spcPct val="100000"/>
              </a:lnSpc>
              <a:spcBef>
                <a:spcPts val="0"/>
              </a:spcBef>
              <a:buNone/>
            </a:pPr>
            <a:endParaRPr lang="lt-LT" sz="3600" dirty="0">
              <a:solidFill>
                <a:schemeClr val="accent1">
                  <a:lumMod val="75000"/>
                </a:schemeClr>
              </a:solidFill>
              <a:latin typeface="Sitka Text" panose="02000505000000020004" pitchFamily="2" charset="0"/>
              <a:ea typeface="Times New Roman" panose="02020603050405020304" pitchFamily="18" charset="0"/>
            </a:endParaRPr>
          </a:p>
          <a:p>
            <a:pPr marL="0" lvl="0" indent="0" algn="ctr">
              <a:lnSpc>
                <a:spcPct val="100000"/>
              </a:lnSpc>
              <a:spcBef>
                <a:spcPts val="0"/>
              </a:spcBef>
              <a:buNone/>
            </a:pPr>
            <a:r>
              <a:rPr lang="lt-LT" sz="2000" dirty="0">
                <a:solidFill>
                  <a:schemeClr val="accent1">
                    <a:lumMod val="75000"/>
                  </a:schemeClr>
                </a:solidFill>
                <a:latin typeface="Sitka Text" panose="02000505000000020004" pitchFamily="2" charset="0"/>
                <a:ea typeface="Times New Roman" panose="02020603050405020304" pitchFamily="18" charset="0"/>
              </a:rPr>
              <a:t>(CVP sistema, interesantų kreipimaisi bei laiškai, grįžusių šeimų „praradimas“ dėl ugdymo kokybės neužtikrinimo)</a:t>
            </a:r>
          </a:p>
          <a:p>
            <a:pPr marL="45720" indent="0">
              <a:buNone/>
            </a:pPr>
            <a:endParaRPr lang="lt-LT" dirty="0"/>
          </a:p>
        </p:txBody>
      </p:sp>
      <p:pic>
        <p:nvPicPr>
          <p:cNvPr id="4" name="Paveikslėlis 3">
            <a:extLst>
              <a:ext uri="{FF2B5EF4-FFF2-40B4-BE49-F238E27FC236}">
                <a16:creationId xmlns:a16="http://schemas.microsoft.com/office/drawing/2014/main" id="{5141CC5D-A72B-418F-BF32-E7CF3EE65941}"/>
              </a:ext>
            </a:extLst>
          </p:cNvPr>
          <p:cNvPicPr>
            <a:picLocks noChangeAspect="1"/>
          </p:cNvPicPr>
          <p:nvPr/>
        </p:nvPicPr>
        <p:blipFill>
          <a:blip r:embed="rId2"/>
          <a:stretch>
            <a:fillRect/>
          </a:stretch>
        </p:blipFill>
        <p:spPr>
          <a:xfrm>
            <a:off x="3625738" y="4314512"/>
            <a:ext cx="4645555" cy="1847248"/>
          </a:xfrm>
          <a:prstGeom prst="rect">
            <a:avLst/>
          </a:prstGeom>
        </p:spPr>
      </p:pic>
    </p:spTree>
    <p:extLst>
      <p:ext uri="{BB962C8B-B14F-4D97-AF65-F5344CB8AC3E}">
        <p14:creationId xmlns:p14="http://schemas.microsoft.com/office/powerpoint/2010/main" val="1801371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8B870BBB-127D-4B45-8EE5-BB48AFE72C0F}"/>
              </a:ext>
            </a:extLst>
          </p:cNvPr>
          <p:cNvSpPr>
            <a:spLocks noGrp="1"/>
          </p:cNvSpPr>
          <p:nvPr>
            <p:ph idx="1"/>
          </p:nvPr>
        </p:nvSpPr>
        <p:spPr>
          <a:xfrm>
            <a:off x="403123" y="393290"/>
            <a:ext cx="11425083" cy="6027175"/>
          </a:xfrm>
          <a:solidFill>
            <a:schemeClr val="accent1">
              <a:lumMod val="20000"/>
              <a:lumOff val="80000"/>
            </a:schemeClr>
          </a:solidFill>
        </p:spPr>
        <p:txBody>
          <a:bodyPr>
            <a:normAutofit fontScale="92500" lnSpcReduction="10000"/>
          </a:bodyPr>
          <a:lstStyle/>
          <a:p>
            <a:pPr marL="0" lvl="0" indent="0" algn="ctr">
              <a:lnSpc>
                <a:spcPct val="100000"/>
              </a:lnSpc>
              <a:spcBef>
                <a:spcPts val="0"/>
              </a:spcBef>
              <a:buNone/>
            </a:pPr>
            <a:r>
              <a:rPr lang="lt-LT" sz="3200" b="1" dirty="0">
                <a:solidFill>
                  <a:schemeClr val="accent1">
                    <a:lumMod val="75000"/>
                  </a:schemeClr>
                </a:solidFill>
                <a:latin typeface="Sitka Text" panose="02000505000000020004" pitchFamily="2" charset="0"/>
                <a:ea typeface="Times New Roman" panose="02020603050405020304" pitchFamily="18" charset="0"/>
              </a:rPr>
              <a:t>Kodėl valstybinės ikimokyklinio ugdymo įstaigos negali patenkinti anglakalbių vaikų ugdymosi poreikių</a:t>
            </a:r>
            <a:r>
              <a:rPr lang="en-US" sz="3200" b="1" dirty="0">
                <a:solidFill>
                  <a:schemeClr val="accent1">
                    <a:lumMod val="75000"/>
                  </a:schemeClr>
                </a:solidFill>
                <a:latin typeface="Sitka Text" panose="02000505000000020004" pitchFamily="2" charset="0"/>
                <a:ea typeface="Times New Roman" panose="02020603050405020304" pitchFamily="18" charset="0"/>
              </a:rPr>
              <a:t> </a:t>
            </a:r>
            <a:r>
              <a:rPr lang="lt-LT" sz="3200" b="1" dirty="0">
                <a:solidFill>
                  <a:schemeClr val="accent1">
                    <a:lumMod val="75000"/>
                  </a:schemeClr>
                </a:solidFill>
                <a:latin typeface="Sitka Text" panose="02000505000000020004" pitchFamily="2" charset="0"/>
                <a:ea typeface="Times New Roman" panose="02020603050405020304" pitchFamily="18" charset="0"/>
              </a:rPr>
              <a:t>???</a:t>
            </a:r>
            <a:endParaRPr lang="lt-LT" sz="2000" b="1" dirty="0">
              <a:solidFill>
                <a:schemeClr val="accent1">
                  <a:lumMod val="75000"/>
                </a:schemeClr>
              </a:solidFill>
              <a:latin typeface="Sitka Text" panose="02000505000000020004" pitchFamily="2" charset="0"/>
              <a:ea typeface="Times New Roman" panose="02020603050405020304" pitchFamily="18" charset="0"/>
            </a:endParaRPr>
          </a:p>
          <a:p>
            <a:pPr marL="0" lvl="0" indent="0" algn="ctr">
              <a:lnSpc>
                <a:spcPct val="100000"/>
              </a:lnSpc>
              <a:spcBef>
                <a:spcPts val="0"/>
              </a:spcBef>
              <a:buNone/>
            </a:pPr>
            <a:endParaRPr lang="lt-LT" sz="2000" dirty="0">
              <a:solidFill>
                <a:srgbClr val="000000"/>
              </a:solidFill>
              <a:latin typeface="Times New Roman" panose="02020603050405020304" pitchFamily="18" charset="0"/>
              <a:ea typeface="Times New Roman" panose="02020603050405020304" pitchFamily="18" charset="0"/>
            </a:endParaRPr>
          </a:p>
          <a:p>
            <a:pPr algn="ctr">
              <a:lnSpc>
                <a:spcPct val="100000"/>
              </a:lnSpc>
              <a:spcBef>
                <a:spcPts val="0"/>
              </a:spcBef>
            </a:pPr>
            <a:endParaRPr lang="lt-LT" dirty="0">
              <a:solidFill>
                <a:srgbClr val="000000"/>
              </a:solidFill>
              <a:latin typeface="Sitka Text" panose="02000505000000020004" pitchFamily="2" charset="0"/>
              <a:ea typeface="Times New Roman" panose="02020603050405020304" pitchFamily="18" charset="0"/>
            </a:endParaRPr>
          </a:p>
          <a:p>
            <a:pPr algn="ctr">
              <a:lnSpc>
                <a:spcPct val="100000"/>
              </a:lnSpc>
              <a:spcBef>
                <a:spcPts val="0"/>
              </a:spcBef>
            </a:pPr>
            <a:r>
              <a:rPr lang="lt-LT" sz="2800" dirty="0">
                <a:solidFill>
                  <a:srgbClr val="000000"/>
                </a:solidFill>
                <a:latin typeface="Sitka Text" panose="02000505000000020004" pitchFamily="2" charset="0"/>
                <a:ea typeface="Times New Roman" panose="02020603050405020304" pitchFamily="18" charset="0"/>
              </a:rPr>
              <a:t>įstaigų (darželių, mokyklų, seniūnijų) darbuotojų bei administracijos specialistų užsienio kalbos lygis;</a:t>
            </a:r>
          </a:p>
          <a:p>
            <a:pPr marL="45720" indent="0" algn="ctr">
              <a:lnSpc>
                <a:spcPct val="100000"/>
              </a:lnSpc>
              <a:spcBef>
                <a:spcPts val="0"/>
              </a:spcBef>
              <a:buNone/>
            </a:pPr>
            <a:endParaRPr lang="lt-LT" sz="2800" dirty="0">
              <a:solidFill>
                <a:srgbClr val="000000"/>
              </a:solidFill>
              <a:latin typeface="Sitka Text" panose="02000505000000020004" pitchFamily="2" charset="0"/>
              <a:ea typeface="Times New Roman" panose="02020603050405020304" pitchFamily="18" charset="0"/>
            </a:endParaRPr>
          </a:p>
          <a:p>
            <a:pPr algn="ctr">
              <a:lnSpc>
                <a:spcPct val="100000"/>
              </a:lnSpc>
              <a:spcBef>
                <a:spcPts val="0"/>
              </a:spcBef>
            </a:pPr>
            <a:r>
              <a:rPr lang="lt-LT" sz="2800" dirty="0">
                <a:solidFill>
                  <a:srgbClr val="000000"/>
                </a:solidFill>
                <a:latin typeface="Sitka Text" panose="02000505000000020004" pitchFamily="2" charset="0"/>
                <a:ea typeface="Times New Roman" panose="02020603050405020304" pitchFamily="18" charset="0"/>
              </a:rPr>
              <a:t>trūksta kvalifikuotų kompetentingų specialistų (ikimokyklinio ir priešmokyklinio ugdymo mokytojų ir specialistų gebančių laisvai bendrauti užsienio kalba);</a:t>
            </a:r>
          </a:p>
          <a:p>
            <a:pPr marL="45720" indent="0" algn="ctr">
              <a:lnSpc>
                <a:spcPct val="100000"/>
              </a:lnSpc>
              <a:spcBef>
                <a:spcPts val="0"/>
              </a:spcBef>
              <a:buNone/>
            </a:pPr>
            <a:endParaRPr lang="lt-LT" sz="2800" dirty="0">
              <a:solidFill>
                <a:srgbClr val="000000"/>
              </a:solidFill>
              <a:latin typeface="Sitka Text" panose="02000505000000020004" pitchFamily="2" charset="0"/>
              <a:ea typeface="Times New Roman" panose="02020603050405020304" pitchFamily="18" charset="0"/>
            </a:endParaRPr>
          </a:p>
          <a:p>
            <a:pPr algn="ctr">
              <a:lnSpc>
                <a:spcPct val="100000"/>
              </a:lnSpc>
              <a:spcBef>
                <a:spcPts val="0"/>
              </a:spcBef>
            </a:pPr>
            <a:r>
              <a:rPr lang="lt-LT" sz="2800" dirty="0">
                <a:solidFill>
                  <a:srgbClr val="000000"/>
                </a:solidFill>
                <a:latin typeface="Sitka Text" panose="02000505000000020004" pitchFamily="2" charset="0"/>
                <a:ea typeface="Times New Roman" panose="02020603050405020304" pitchFamily="18" charset="0"/>
              </a:rPr>
              <a:t>Nepakanka teorinių ir praktinių žinių tobulinant kitakalbių vaikų ugdymą;</a:t>
            </a:r>
          </a:p>
          <a:p>
            <a:pPr marL="0" indent="0" algn="ctr">
              <a:lnSpc>
                <a:spcPct val="100000"/>
              </a:lnSpc>
              <a:spcBef>
                <a:spcPts val="0"/>
              </a:spcBef>
              <a:buNone/>
            </a:pPr>
            <a:endParaRPr lang="lt-LT" sz="2800" dirty="0">
              <a:solidFill>
                <a:srgbClr val="000000"/>
              </a:solidFill>
              <a:latin typeface="Sitka Text" panose="02000505000000020004" pitchFamily="2" charset="0"/>
              <a:ea typeface="Times New Roman" panose="02020603050405020304" pitchFamily="18" charset="0"/>
            </a:endParaRPr>
          </a:p>
          <a:p>
            <a:pPr marL="0" indent="0" algn="ctr">
              <a:lnSpc>
                <a:spcPct val="100000"/>
              </a:lnSpc>
              <a:spcBef>
                <a:spcPts val="0"/>
              </a:spcBef>
              <a:buNone/>
            </a:pPr>
            <a:r>
              <a:rPr lang="lt-LT" sz="2800" dirty="0">
                <a:solidFill>
                  <a:srgbClr val="000000"/>
                </a:solidFill>
                <a:latin typeface="Sitka Text" panose="02000505000000020004" pitchFamily="2" charset="0"/>
                <a:ea typeface="Times New Roman" panose="02020603050405020304" pitchFamily="18" charset="0"/>
              </a:rPr>
              <a:t>trūksta drąsos priimti „anglakalbių vaikų iššūkį“ </a:t>
            </a:r>
            <a:r>
              <a:rPr lang="lt-LT" sz="2800" dirty="0">
                <a:solidFill>
                  <a:srgbClr val="000000"/>
                </a:solidFill>
                <a:latin typeface="Sitka Text" panose="02000505000000020004" pitchFamily="2" charset="0"/>
                <a:ea typeface="Times New Roman" panose="02020603050405020304" pitchFamily="18" charset="0"/>
                <a:sym typeface="Wingdings" panose="05000000000000000000" pitchFamily="2" charset="2"/>
              </a:rPr>
              <a:t>(b</a:t>
            </a:r>
            <a:r>
              <a:rPr lang="lt-LT" sz="2800" dirty="0">
                <a:solidFill>
                  <a:srgbClr val="000000"/>
                </a:solidFill>
                <a:latin typeface="Sitka Text" panose="02000505000000020004" pitchFamily="2" charset="0"/>
                <a:ea typeface="Times New Roman" panose="02020603050405020304" pitchFamily="18" charset="0"/>
              </a:rPr>
              <a:t>ijome - nes nežinome </a:t>
            </a:r>
            <a:r>
              <a:rPr lang="lt-LT" sz="2800" dirty="0">
                <a:solidFill>
                  <a:srgbClr val="000000"/>
                </a:solidFill>
                <a:latin typeface="Sitka Text" panose="02000505000000020004" pitchFamily="2" charset="0"/>
                <a:ea typeface="Times New Roman" panose="02020603050405020304" pitchFamily="18" charset="0"/>
                <a:sym typeface="Wingdings" panose="05000000000000000000" pitchFamily="2" charset="2"/>
              </a:rPr>
              <a:t>)</a:t>
            </a:r>
          </a:p>
          <a:p>
            <a:pPr algn="ctr">
              <a:lnSpc>
                <a:spcPct val="100000"/>
              </a:lnSpc>
              <a:spcBef>
                <a:spcPts val="0"/>
              </a:spcBef>
            </a:pPr>
            <a:endParaRPr lang="lt-LT" sz="2400" dirty="0">
              <a:solidFill>
                <a:srgbClr val="000000"/>
              </a:solidFill>
              <a:latin typeface="Sitka Text" panose="02000505000000020004" pitchFamily="2" charset="0"/>
              <a:ea typeface="Times New Roman" panose="02020603050405020304" pitchFamily="18" charset="0"/>
              <a:sym typeface="Wingdings" panose="05000000000000000000" pitchFamily="2" charset="2"/>
            </a:endParaRPr>
          </a:p>
          <a:p>
            <a:pPr algn="ctr">
              <a:lnSpc>
                <a:spcPct val="100000"/>
              </a:lnSpc>
              <a:spcBef>
                <a:spcPts val="0"/>
              </a:spcBef>
            </a:pPr>
            <a:endParaRPr lang="lt-LT"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endParaRPr>
          </a:p>
          <a:p>
            <a:pPr algn="ctr">
              <a:lnSpc>
                <a:spcPct val="100000"/>
              </a:lnSpc>
              <a:spcBef>
                <a:spcPts val="0"/>
              </a:spcBef>
            </a:pPr>
            <a:endParaRPr lang="lt-LT" dirty="0">
              <a:solidFill>
                <a:srgbClr val="000000"/>
              </a:solidFill>
              <a:latin typeface="Times New Roman" panose="02020603050405020304" pitchFamily="18" charset="0"/>
              <a:ea typeface="Times New Roman" panose="02020603050405020304" pitchFamily="18" charset="0"/>
            </a:endParaRPr>
          </a:p>
          <a:p>
            <a:pPr algn="ctr">
              <a:lnSpc>
                <a:spcPct val="100000"/>
              </a:lnSpc>
              <a:spcBef>
                <a:spcPts val="0"/>
              </a:spcBef>
            </a:pPr>
            <a:endParaRPr lang="lt-LT"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46120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ntrinis pavadinimas 7"/>
          <p:cNvSpPr>
            <a:spLocks noGrp="1"/>
          </p:cNvSpPr>
          <p:nvPr>
            <p:ph type="subTitle" idx="1"/>
          </p:nvPr>
        </p:nvSpPr>
        <p:spPr>
          <a:xfrm>
            <a:off x="344128" y="344129"/>
            <a:ext cx="11484077" cy="6135329"/>
          </a:xfrm>
          <a:solidFill>
            <a:schemeClr val="accent1">
              <a:lumMod val="40000"/>
              <a:lumOff val="60000"/>
            </a:schemeClr>
          </a:solidFill>
        </p:spPr>
        <p:txBody>
          <a:bodyPr>
            <a:normAutofit/>
          </a:bodyPr>
          <a:lstStyle/>
          <a:p>
            <a:endParaRPr lang="en-US" sz="2800" dirty="0">
              <a:latin typeface="Sitka Text" panose="02000505000000020004" pitchFamily="2" charset="0"/>
            </a:endParaRPr>
          </a:p>
          <a:p>
            <a:r>
              <a:rPr lang="lt-LT" sz="3600" dirty="0">
                <a:solidFill>
                  <a:schemeClr val="tx1"/>
                </a:solidFill>
                <a:latin typeface="Sitka Text" panose="02000505000000020004" pitchFamily="2" charset="0"/>
              </a:rPr>
              <a:t>PROJEKTO TIKSLAS</a:t>
            </a:r>
            <a:endParaRPr lang="lt-LT" dirty="0">
              <a:solidFill>
                <a:schemeClr val="tx1"/>
              </a:solidFill>
              <a:latin typeface="Sitka Text" panose="02000505000000020004" pitchFamily="2" charset="0"/>
              <a:ea typeface="Times New Roman" panose="02020603050405020304" pitchFamily="18" charset="0"/>
            </a:endParaRPr>
          </a:p>
          <a:p>
            <a:endParaRPr lang="lt-LT" sz="3200" dirty="0">
              <a:solidFill>
                <a:srgbClr val="000000"/>
              </a:solidFill>
              <a:latin typeface="Sitka Text" panose="02000505000000020004" pitchFamily="2" charset="0"/>
              <a:ea typeface="Times New Roman" panose="02020603050405020304" pitchFamily="18" charset="0"/>
            </a:endParaRPr>
          </a:p>
          <a:p>
            <a:r>
              <a:rPr lang="lt-LT" sz="3200" dirty="0">
                <a:solidFill>
                  <a:schemeClr val="accent1">
                    <a:lumMod val="75000"/>
                  </a:schemeClr>
                </a:solidFill>
                <a:latin typeface="Sitka Text" panose="02000505000000020004" pitchFamily="2" charset="0"/>
                <a:ea typeface="Times New Roman" panose="02020603050405020304" pitchFamily="18" charset="0"/>
              </a:rPr>
              <a:t>Pagerinti ikimokyklinio ir priešmokyklinio ugdymo kokybę, sudarant patrauklias ir pilnavertiškas ugdymo sąlygas kitakalbiams įstaigų ugdytiniams, skatinant pokyčius švietimo įstaigų veikloje. </a:t>
            </a:r>
          </a:p>
          <a:p>
            <a:endParaRPr lang="lt-LT" sz="2800" dirty="0">
              <a:solidFill>
                <a:srgbClr val="000000"/>
              </a:solidFill>
              <a:latin typeface="Times New Roman" panose="02020603050405020304" pitchFamily="18" charset="0"/>
              <a:ea typeface="Times New Roman" panose="02020603050405020304" pitchFamily="18" charset="0"/>
            </a:endParaRPr>
          </a:p>
          <a:p>
            <a:pPr algn="l"/>
            <a:endParaRPr lang="lt-LT" dirty="0"/>
          </a:p>
        </p:txBody>
      </p:sp>
      <p:pic>
        <p:nvPicPr>
          <p:cNvPr id="2" name="Paveikslėlis 1">
            <a:extLst>
              <a:ext uri="{FF2B5EF4-FFF2-40B4-BE49-F238E27FC236}">
                <a16:creationId xmlns:a16="http://schemas.microsoft.com/office/drawing/2014/main" id="{705D67FB-4F52-49D0-B847-568327A79167}"/>
              </a:ext>
            </a:extLst>
          </p:cNvPr>
          <p:cNvPicPr>
            <a:picLocks noChangeAspect="1"/>
          </p:cNvPicPr>
          <p:nvPr/>
        </p:nvPicPr>
        <p:blipFill>
          <a:blip r:embed="rId2"/>
          <a:stretch>
            <a:fillRect/>
          </a:stretch>
        </p:blipFill>
        <p:spPr>
          <a:xfrm>
            <a:off x="3684732" y="4314512"/>
            <a:ext cx="4645555" cy="1847248"/>
          </a:xfrm>
          <a:prstGeom prst="rect">
            <a:avLst/>
          </a:prstGeom>
        </p:spPr>
      </p:pic>
    </p:spTree>
    <p:extLst>
      <p:ext uri="{BB962C8B-B14F-4D97-AF65-F5344CB8AC3E}">
        <p14:creationId xmlns:p14="http://schemas.microsoft.com/office/powerpoint/2010/main" val="521954743"/>
      </p:ext>
    </p:extLst>
  </p:cSld>
  <p:clrMapOvr>
    <a:masterClrMapping/>
  </p:clrMapOvr>
</p:sld>
</file>

<file path=ppt/theme/theme1.xml><?xml version="1.0" encoding="utf-8"?>
<a:theme xmlns:a="http://schemas.openxmlformats.org/drawingml/2006/main" name="Pagrindas">
  <a:themeElements>
    <a:clrScheme name="Pagrinda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Pagrinda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Pagrinda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TM03457510[[fn=„Savon“]]</Template>
  <TotalTime>1334</TotalTime>
  <Words>1250</Words>
  <Application>Microsoft Office PowerPoint</Application>
  <PresentationFormat>Plačiaekranė</PresentationFormat>
  <Paragraphs>131</Paragraphs>
  <Slides>26</Slides>
  <Notes>0</Notes>
  <HiddenSlides>0</HiddenSlides>
  <MMClips>0</MMClips>
  <ScaleCrop>false</ScaleCrop>
  <HeadingPairs>
    <vt:vector size="6" baseType="variant">
      <vt:variant>
        <vt:lpstr>Naudojami šriftai</vt:lpstr>
      </vt:variant>
      <vt:variant>
        <vt:i4>7</vt:i4>
      </vt:variant>
      <vt:variant>
        <vt:lpstr>Tema</vt:lpstr>
      </vt:variant>
      <vt:variant>
        <vt:i4>1</vt:i4>
      </vt:variant>
      <vt:variant>
        <vt:lpstr>Skaidrių pavadinimai</vt:lpstr>
      </vt:variant>
      <vt:variant>
        <vt:i4>26</vt:i4>
      </vt:variant>
    </vt:vector>
  </HeadingPairs>
  <TitlesOfParts>
    <vt:vector size="34" baseType="lpstr">
      <vt:lpstr>Arial</vt:lpstr>
      <vt:lpstr>Bodoni MT Black</vt:lpstr>
      <vt:lpstr>Calibri</vt:lpstr>
      <vt:lpstr>Corbel</vt:lpstr>
      <vt:lpstr>Sitka Text</vt:lpstr>
      <vt:lpstr>Times New Roman</vt:lpstr>
      <vt:lpstr>Wingdings</vt:lpstr>
      <vt:lpstr>Pagrindas</vt:lpstr>
      <vt:lpstr>„PowerPoint“ pateiktis</vt:lpstr>
      <vt:lpstr>„PowerPoint“ pateiktis</vt:lpstr>
      <vt:lpstr>PROJEKTO IDĖJA IR AKTUALUMAS   (pagrindiniai projekto poreikį formuojantys veiksniai) </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Dovilė Norvaišienė</dc:creator>
  <cp:lastModifiedBy>HP1</cp:lastModifiedBy>
  <cp:revision>144</cp:revision>
  <dcterms:created xsi:type="dcterms:W3CDTF">2021-10-21T01:49:49Z</dcterms:created>
  <dcterms:modified xsi:type="dcterms:W3CDTF">2021-11-29T13:58:36Z</dcterms:modified>
</cp:coreProperties>
</file>