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7527F5-FA7E-48EA-A337-334081B3E6D1}" type="datetimeFigureOut">
              <a:rPr lang="lt-LT" smtClean="0"/>
              <a:t>2020-04-15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9DB1B7-1B84-461C-8E6F-C2EF8F49AE0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527F5-FA7E-48EA-A337-334081B3E6D1}" type="datetimeFigureOut">
              <a:rPr lang="lt-LT" smtClean="0"/>
              <a:t>2020-04-15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9DB1B7-1B84-461C-8E6F-C2EF8F49AE0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527F5-FA7E-48EA-A337-334081B3E6D1}" type="datetimeFigureOut">
              <a:rPr lang="lt-LT" smtClean="0"/>
              <a:t>2020-04-15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9DB1B7-1B84-461C-8E6F-C2EF8F49AE0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527F5-FA7E-48EA-A337-334081B3E6D1}" type="datetimeFigureOut">
              <a:rPr lang="lt-LT" smtClean="0"/>
              <a:t>2020-04-15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9DB1B7-1B84-461C-8E6F-C2EF8F49AE04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527F5-FA7E-48EA-A337-334081B3E6D1}" type="datetimeFigureOut">
              <a:rPr lang="lt-LT" smtClean="0"/>
              <a:t>2020-04-15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9DB1B7-1B84-461C-8E6F-C2EF8F49AE04}" type="slidenum">
              <a:rPr lang="lt-LT" smtClean="0"/>
              <a:t>‹#›</a:t>
            </a:fld>
            <a:endParaRPr lang="lt-L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527F5-FA7E-48EA-A337-334081B3E6D1}" type="datetimeFigureOut">
              <a:rPr lang="lt-LT" smtClean="0"/>
              <a:t>2020-04-15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9DB1B7-1B84-461C-8E6F-C2EF8F49AE04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527F5-FA7E-48EA-A337-334081B3E6D1}" type="datetimeFigureOut">
              <a:rPr lang="lt-LT" smtClean="0"/>
              <a:t>2020-04-15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9DB1B7-1B84-461C-8E6F-C2EF8F49AE04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527F5-FA7E-48EA-A337-334081B3E6D1}" type="datetimeFigureOut">
              <a:rPr lang="lt-LT" smtClean="0"/>
              <a:t>2020-04-15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9DB1B7-1B84-461C-8E6F-C2EF8F49AE04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527F5-FA7E-48EA-A337-334081B3E6D1}" type="datetimeFigureOut">
              <a:rPr lang="lt-LT" smtClean="0"/>
              <a:t>2020-04-15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9DB1B7-1B84-461C-8E6F-C2EF8F49AE0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7527F5-FA7E-48EA-A337-334081B3E6D1}" type="datetimeFigureOut">
              <a:rPr lang="lt-LT" smtClean="0"/>
              <a:t>2020-04-15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9DB1B7-1B84-461C-8E6F-C2EF8F49AE04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7527F5-FA7E-48EA-A337-334081B3E6D1}" type="datetimeFigureOut">
              <a:rPr lang="lt-LT" smtClean="0"/>
              <a:t>2020-04-15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9DB1B7-1B84-461C-8E6F-C2EF8F49AE04}" type="slidenum">
              <a:rPr lang="lt-LT" smtClean="0"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7527F5-FA7E-48EA-A337-334081B3E6D1}" type="datetimeFigureOut">
              <a:rPr lang="lt-LT" smtClean="0"/>
              <a:t>2020-04-15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E9DB1B7-1B84-461C-8E6F-C2EF8F49AE04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Paruošė logopedė Daiva </a:t>
            </a:r>
            <a:r>
              <a:rPr lang="lt-LT" dirty="0" err="1" smtClean="0"/>
              <a:t>Mickuvienė</a:t>
            </a:r>
            <a:endParaRPr lang="lt-LT" dirty="0" smtClean="0"/>
          </a:p>
          <a:p>
            <a:r>
              <a:rPr lang="lt-LT" dirty="0" smtClean="0"/>
              <a:t>Kaunas, 2020 m.</a:t>
            </a:r>
            <a:endParaRPr 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058940_1788231671472475_791001032201223931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875" y="1481138"/>
            <a:ext cx="791425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166622_1788239664805009_913419517900876325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9238" y="1481138"/>
            <a:ext cx="7885524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166847_1788232154805760_534503666340905118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4727" y="1481138"/>
            <a:ext cx="741454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167121_1788232288139080_10206335042884104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7243" y="1481138"/>
            <a:ext cx="764951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167235_1788235188138790_338451446013683524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7654" y="1481138"/>
            <a:ext cx="7828691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167719_1788232031472439_492624196905096837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504" y="1481138"/>
            <a:ext cx="798699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167812_1788234994805476_126881539558542732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709" y="1481138"/>
            <a:ext cx="7800581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167843_1788235031472139_859587449159460651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664" y="1481138"/>
            <a:ext cx="777267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168355_1788231964805779_249018855172243974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831" y="1481138"/>
            <a:ext cx="7972337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276520_1788232484805727_858476780949894095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0589" y="1481138"/>
            <a:ext cx="784282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8641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lt-LT" dirty="0" smtClean="0"/>
          </a:p>
          <a:p>
            <a:pPr algn="just"/>
            <a:r>
              <a:rPr lang="lt-LT" dirty="0" smtClean="0"/>
              <a:t>Visose skaidrėse turime po 2 siužetinius paveikslėlius. </a:t>
            </a:r>
          </a:p>
          <a:p>
            <a:pPr algn="just"/>
            <a:r>
              <a:rPr lang="lt-LT" dirty="0" smtClean="0"/>
              <a:t>Apšnekame kiekvieną paveikslėlį atskirai.</a:t>
            </a:r>
          </a:p>
          <a:p>
            <a:pPr algn="just"/>
            <a:r>
              <a:rPr lang="lt-LT" i="1" dirty="0" smtClean="0"/>
              <a:t>Tik pradžioje,  pagal pirmą paveikslėlį patys pašnekėkite, kad vaikas suprastų, ko iš jo laukiama.</a:t>
            </a:r>
            <a:endParaRPr lang="lt-LT" dirty="0" smtClean="0"/>
          </a:p>
          <a:p>
            <a:pPr algn="just"/>
            <a:r>
              <a:rPr lang="lt-LT" b="1" dirty="0" smtClean="0"/>
              <a:t>Didesnieji</a:t>
            </a:r>
            <a:r>
              <a:rPr lang="lt-LT" dirty="0" smtClean="0"/>
              <a:t> gali iš karto pasakoti, ką mato, kur vyksta veiksmas ir kas čia ką sako ar galvoja. </a:t>
            </a:r>
            <a:endParaRPr lang="lt-LT" i="1" dirty="0" smtClean="0"/>
          </a:p>
          <a:p>
            <a:pPr algn="just"/>
            <a:r>
              <a:rPr lang="lt-LT" b="1" dirty="0" smtClean="0"/>
              <a:t>Mažesniesiems</a:t>
            </a:r>
            <a:r>
              <a:rPr lang="lt-LT" dirty="0" smtClean="0"/>
              <a:t> reikia padėti klausimais: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lt-LT" dirty="0" smtClean="0"/>
              <a:t>Ką čia matai? Išvardink.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lt-LT" dirty="0" smtClean="0"/>
              <a:t>Kur jie čia yra? Iš ko sprendi?  </a:t>
            </a:r>
            <a:endParaRPr lang="lt-LT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lt-LT" dirty="0" smtClean="0"/>
              <a:t>Ką čia kas veikia?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lt-LT" dirty="0" smtClean="0"/>
              <a:t>Ką kuris sako ar galvoja?</a:t>
            </a:r>
          </a:p>
          <a:p>
            <a:pPr marL="624078" indent="-514350" algn="just"/>
            <a:r>
              <a:rPr lang="lt-LT" b="1" dirty="0" smtClean="0"/>
              <a:t>Užduotis yra visai savaitei, todėl jos nereikia atlikti vienu prisėdimu.</a:t>
            </a:r>
          </a:p>
          <a:p>
            <a:pPr marL="624078" indent="-514350" algn="just"/>
            <a:r>
              <a:rPr lang="lt-LT" i="1" u="sng" dirty="0" smtClean="0"/>
              <a:t>P</a:t>
            </a:r>
            <a:r>
              <a:rPr lang="lt-LT" i="1" u="sng" dirty="0" smtClean="0"/>
              <a:t>amodeliuokite panašių situacijų namuose.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277281_1788232384805737_400425427644944998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768" y="1481138"/>
            <a:ext cx="8016464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7972215_1788231774805798_832827813447550327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458" y="1481138"/>
            <a:ext cx="806108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7973382_1788231568139152_773646288634437591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0589" y="1481138"/>
            <a:ext cx="784282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7973586_1788231221472520_708793864026513710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087" y="1481138"/>
            <a:ext cx="815182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7973594_1788231441472498_729306028363088127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3275" y="1481138"/>
            <a:ext cx="771744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7973621_1788231878139121_197161952766300807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653" y="1481138"/>
            <a:ext cx="792869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055994_1788231138139195_481496207581516077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0663" y="1481138"/>
            <a:ext cx="762267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058909_1788231344805841_65076545751146608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0589" y="1481138"/>
            <a:ext cx="784282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čia sako?</a:t>
            </a:r>
            <a:endParaRPr lang="lt-L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</TotalTime>
  <Words>184</Words>
  <Application>Microsoft Office PowerPoint</Application>
  <PresentationFormat>On-screen Show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Ką čia sako?</vt:lpstr>
      <vt:lpstr>Ką čia sako?</vt:lpstr>
      <vt:lpstr>Ką čia sako?</vt:lpstr>
      <vt:lpstr>Ką čia sako?</vt:lpstr>
      <vt:lpstr>Ką čia sako?</vt:lpstr>
      <vt:lpstr>Ką čia sako?</vt:lpstr>
      <vt:lpstr>Ką čia sako?</vt:lpstr>
      <vt:lpstr>Ką čia sako?</vt:lpstr>
      <vt:lpstr>Ką čia sako?</vt:lpstr>
      <vt:lpstr>Ką čia sako?</vt:lpstr>
      <vt:lpstr>Ką čia sako?</vt:lpstr>
      <vt:lpstr>Ką čia sako?</vt:lpstr>
      <vt:lpstr>Ką čia sako?</vt:lpstr>
      <vt:lpstr>Ką čia sako?</vt:lpstr>
      <vt:lpstr>Ką čia sako?</vt:lpstr>
      <vt:lpstr>Ką čia sako?</vt:lpstr>
      <vt:lpstr>Slide 17</vt:lpstr>
      <vt:lpstr>Ką čia sako?</vt:lpstr>
      <vt:lpstr>Ką čia sako?</vt:lpstr>
      <vt:lpstr>Ką čia sako?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Ką čia sako?</dc:title>
  <dc:creator>Aviliukas</dc:creator>
  <cp:lastModifiedBy>Aviliukas</cp:lastModifiedBy>
  <cp:revision>5</cp:revision>
  <dcterms:created xsi:type="dcterms:W3CDTF">2020-04-15T06:19:00Z</dcterms:created>
  <dcterms:modified xsi:type="dcterms:W3CDTF">2020-04-15T07:06:41Z</dcterms:modified>
</cp:coreProperties>
</file>