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6" d="100"/>
          <a:sy n="86" d="100"/>
        </p:scale>
        <p:origin x="55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55A33D54-80C2-4767-BC87-98478B49BAA2}" type="datetimeFigureOut">
              <a:rPr lang="lt-LT" smtClean="0"/>
              <a:t>2020-04-19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173710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5A33D54-80C2-4767-BC87-98478B49BAA2}" type="datetimeFigureOut">
              <a:rPr lang="lt-LT" smtClean="0"/>
              <a:t>2020-04-19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65212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5A33D54-80C2-4767-BC87-98478B49BAA2}" type="datetimeFigureOut">
              <a:rPr lang="lt-LT" smtClean="0"/>
              <a:t>2020-04-19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180238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55A33D54-80C2-4767-BC87-98478B49BAA2}" type="datetimeFigureOut">
              <a:rPr lang="lt-LT" smtClean="0"/>
              <a:t>2020-04-19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33757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A33D54-80C2-4767-BC87-98478B49BAA2}" type="datetimeFigureOut">
              <a:rPr lang="lt-LT" smtClean="0"/>
              <a:t>2020-04-19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297402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55A33D54-80C2-4767-BC87-98478B49BAA2}" type="datetimeFigureOut">
              <a:rPr lang="lt-LT" smtClean="0"/>
              <a:t>2020-04-19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170142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55A33D54-80C2-4767-BC87-98478B49BAA2}" type="datetimeFigureOut">
              <a:rPr lang="lt-LT" smtClean="0"/>
              <a:t>2020-04-19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181379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55A33D54-80C2-4767-BC87-98478B49BAA2}" type="datetimeFigureOut">
              <a:rPr lang="lt-LT" smtClean="0"/>
              <a:t>2020-04-19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222606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33D54-80C2-4767-BC87-98478B49BAA2}" type="datetimeFigureOut">
              <a:rPr lang="lt-LT" smtClean="0"/>
              <a:t>2020-04-19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352534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33D54-80C2-4767-BC87-98478B49BAA2}" type="datetimeFigureOut">
              <a:rPr lang="lt-LT" smtClean="0"/>
              <a:t>2020-04-19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57087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A33D54-80C2-4767-BC87-98478B49BAA2}" type="datetimeFigureOut">
              <a:rPr lang="lt-LT" smtClean="0"/>
              <a:t>2020-04-19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BA64226-6EB3-4FE4-B6EE-BFBCCA1FDE74}" type="slidenum">
              <a:rPr lang="lt-LT" smtClean="0"/>
              <a:t>‹#›</a:t>
            </a:fld>
            <a:endParaRPr lang="lt-LT"/>
          </a:p>
        </p:txBody>
      </p:sp>
    </p:spTree>
    <p:extLst>
      <p:ext uri="{BB962C8B-B14F-4D97-AF65-F5344CB8AC3E}">
        <p14:creationId xmlns:p14="http://schemas.microsoft.com/office/powerpoint/2010/main" val="23173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33D54-80C2-4767-BC87-98478B49BAA2}" type="datetimeFigureOut">
              <a:rPr lang="lt-LT" smtClean="0"/>
              <a:t>2020-04-19</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64226-6EB3-4FE4-B6EE-BFBCCA1FDE74}" type="slidenum">
              <a:rPr lang="lt-LT" smtClean="0"/>
              <a:t>‹#›</a:t>
            </a:fld>
            <a:endParaRPr lang="lt-LT"/>
          </a:p>
        </p:txBody>
      </p:sp>
    </p:spTree>
    <p:extLst>
      <p:ext uri="{BB962C8B-B14F-4D97-AF65-F5344CB8AC3E}">
        <p14:creationId xmlns:p14="http://schemas.microsoft.com/office/powerpoint/2010/main" val="150759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SAULUT</a:t>
            </a:r>
            <a:r>
              <a:rPr lang="lt-LT" dirty="0"/>
              <a:t>ĖS grupė</a:t>
            </a:r>
            <a:br>
              <a:rPr lang="lt-LT" dirty="0"/>
            </a:br>
            <a:r>
              <a:rPr lang="lt-LT" sz="3600" dirty="0"/>
              <a:t>Vaikų ugdymas ir ugdymasis </a:t>
            </a:r>
            <a:r>
              <a:rPr lang="lt-LT" sz="3600"/>
              <a:t>nuotoliniu būdu</a:t>
            </a:r>
            <a:endParaRPr lang="lt-LT"/>
          </a:p>
        </p:txBody>
      </p:sp>
      <p:sp>
        <p:nvSpPr>
          <p:cNvPr id="3" name="Subtitle 2"/>
          <p:cNvSpPr>
            <a:spLocks noGrp="1"/>
          </p:cNvSpPr>
          <p:nvPr>
            <p:ph type="subTitle" idx="1"/>
          </p:nvPr>
        </p:nvSpPr>
        <p:spPr/>
        <p:txBody>
          <a:bodyPr>
            <a:normAutofit/>
          </a:bodyPr>
          <a:lstStyle/>
          <a:p>
            <a:r>
              <a:rPr lang="lt-LT" sz="4000"/>
              <a:t>2020.03.27-2020.04.17</a:t>
            </a:r>
            <a:endParaRPr lang="lt-LT" sz="4000" dirty="0"/>
          </a:p>
        </p:txBody>
      </p:sp>
    </p:spTree>
    <p:extLst>
      <p:ext uri="{BB962C8B-B14F-4D97-AF65-F5344CB8AC3E}">
        <p14:creationId xmlns:p14="http://schemas.microsoft.com/office/powerpoint/2010/main" val="225039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lt-LT" sz="2400" b="1" dirty="0"/>
              <a:t>Ugdymo sritis: kūrybiškumas, meninė veikla:</a:t>
            </a:r>
            <a:br>
              <a:rPr lang="lt-LT" sz="2400" b="1" dirty="0"/>
            </a:br>
            <a:r>
              <a:rPr lang="lt-LT" sz="2400" dirty="0"/>
              <a:t>gilino žinias apie kiaušinių marginimo būdus ir stengėsi kuo kūrybiškiau juos išmarginti. Mokėsi, panaudodami turimas priemones, </a:t>
            </a:r>
            <a:r>
              <a:rPr lang="lt-LT" sz="2400" dirty="0" err="1"/>
              <a:t>aplikuoti</a:t>
            </a:r>
            <a:r>
              <a:rPr lang="lt-LT" sz="2400" dirty="0"/>
              <a:t>, lipdyti, purkšti, kirpti padarytus kiaušinių trafaretus. Sužinojo, kaip žaidžiami Velykų žaidimai ir juos žaidė, įtraukdami kitus šeimos narius.</a:t>
            </a:r>
            <a:endParaRPr lang="lt-LT" sz="2400" b="1" dirty="0"/>
          </a:p>
        </p:txBody>
      </p:sp>
      <p:sp>
        <p:nvSpPr>
          <p:cNvPr id="3" name="Subtitle 2"/>
          <p:cNvSpPr>
            <a:spLocks noGrp="1"/>
          </p:cNvSpPr>
          <p:nvPr>
            <p:ph type="subTitle" idx="1"/>
          </p:nvPr>
        </p:nvSpPr>
        <p:spPr/>
        <p:txBody>
          <a:bodyPr/>
          <a:lstStyle/>
          <a:p>
            <a:endParaRPr lang="lt-LT" dirty="0"/>
          </a:p>
        </p:txBody>
      </p:sp>
    </p:spTree>
    <p:extLst>
      <p:ext uri="{BB962C8B-B14F-4D97-AF65-F5344CB8AC3E}">
        <p14:creationId xmlns:p14="http://schemas.microsoft.com/office/powerpoint/2010/main" val="409632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2863"/>
            <a:ext cx="9144000" cy="435005"/>
          </a:xfrm>
        </p:spPr>
        <p:txBody>
          <a:bodyPr>
            <a:normAutofit/>
          </a:bodyPr>
          <a:lstStyle/>
          <a:p>
            <a:r>
              <a:rPr lang="lt-LT" sz="2400" b="1" dirty="0"/>
              <a:t>Vaikų ugdymo rezultatai, nuotraukos</a:t>
            </a:r>
          </a:p>
        </p:txBody>
      </p:sp>
      <p:sp>
        <p:nvSpPr>
          <p:cNvPr id="3" name="Subtitle 2"/>
          <p:cNvSpPr>
            <a:spLocks noGrp="1"/>
          </p:cNvSpPr>
          <p:nvPr>
            <p:ph type="subTitle" idx="1"/>
          </p:nvPr>
        </p:nvSpPr>
        <p:spPr>
          <a:xfrm>
            <a:off x="1524000" y="1225117"/>
            <a:ext cx="4228730" cy="5190475"/>
          </a:xfrm>
        </p:spPr>
        <p:txBody>
          <a:bodyPr/>
          <a:lstStyle/>
          <a:p>
            <a:endParaRPr lang="lt-LT" dirty="0"/>
          </a:p>
        </p:txBody>
      </p:sp>
      <p:pic>
        <p:nvPicPr>
          <p:cNvPr id="7" name="Picture 6">
            <a:extLst>
              <a:ext uri="{FF2B5EF4-FFF2-40B4-BE49-F238E27FC236}">
                <a16:creationId xmlns:a16="http://schemas.microsoft.com/office/drawing/2014/main" id="{5211B7BA-8C76-4EED-BFE0-51CD95BD4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7232" y="1349404"/>
            <a:ext cx="3746375" cy="5066189"/>
          </a:xfrm>
          <a:prstGeom prst="rect">
            <a:avLst/>
          </a:prstGeom>
        </p:spPr>
      </p:pic>
      <p:pic>
        <p:nvPicPr>
          <p:cNvPr id="9" name="Picture 8">
            <a:extLst>
              <a:ext uri="{FF2B5EF4-FFF2-40B4-BE49-F238E27FC236}">
                <a16:creationId xmlns:a16="http://schemas.microsoft.com/office/drawing/2014/main" id="{89916E2F-64DC-45C4-9B19-BBB6C2D94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47" y="1225118"/>
            <a:ext cx="5359153" cy="5066190"/>
          </a:xfrm>
          <a:prstGeom prst="rect">
            <a:avLst/>
          </a:prstGeom>
        </p:spPr>
      </p:pic>
    </p:spTree>
    <p:extLst>
      <p:ext uri="{BB962C8B-B14F-4D97-AF65-F5344CB8AC3E}">
        <p14:creationId xmlns:p14="http://schemas.microsoft.com/office/powerpoint/2010/main" val="3943464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lt-LT" sz="2400" b="1" dirty="0"/>
              <a:t>Ugdymo sritis: tyrinėjimas</a:t>
            </a:r>
            <a:br>
              <a:rPr lang="lt-LT" sz="2400" b="1" dirty="0"/>
            </a:br>
            <a:r>
              <a:rPr lang="lt-LT" sz="2400" dirty="0"/>
              <a:t>mokėsi atlikti eksperimentą apie bakterijas. Atlikus bandymą, įtvirtins žinias apie rankų plovimą</a:t>
            </a:r>
            <a:r>
              <a:rPr lang="en-US" sz="2400" dirty="0"/>
              <a:t>, </a:t>
            </a:r>
            <a:r>
              <a:rPr lang="en-US" sz="2400" dirty="0" err="1"/>
              <a:t>mok</a:t>
            </a:r>
            <a:r>
              <a:rPr lang="lt-LT" sz="2400" dirty="0"/>
              <a:t>ė</a:t>
            </a:r>
            <a:r>
              <a:rPr lang="en-US" sz="2400" dirty="0" err="1"/>
              <a:t>si</a:t>
            </a:r>
            <a:r>
              <a:rPr lang="en-US" sz="2400" dirty="0"/>
              <a:t> </a:t>
            </a:r>
            <a:r>
              <a:rPr lang="en-US" sz="2400" dirty="0" err="1"/>
              <a:t>pasteb</a:t>
            </a:r>
            <a:r>
              <a:rPr lang="lt-LT" sz="2400" dirty="0"/>
              <a:t>ė</a:t>
            </a:r>
            <a:r>
              <a:rPr lang="en-US" sz="2400" dirty="0" err="1"/>
              <a:t>ti</a:t>
            </a:r>
            <a:r>
              <a:rPr lang="en-US" sz="2400" dirty="0"/>
              <a:t>, </a:t>
            </a:r>
            <a:r>
              <a:rPr lang="en-US" sz="2400" dirty="0" err="1"/>
              <a:t>įsid</a:t>
            </a:r>
            <a:r>
              <a:rPr lang="lt-LT" sz="2400" dirty="0"/>
              <a:t>ė</a:t>
            </a:r>
            <a:r>
              <a:rPr lang="en-US" sz="2400" dirty="0"/>
              <a:t>m</a:t>
            </a:r>
            <a:r>
              <a:rPr lang="lt-LT" sz="2400" dirty="0"/>
              <a:t>ė</a:t>
            </a:r>
            <a:r>
              <a:rPr lang="en-US" sz="2400" dirty="0" err="1"/>
              <a:t>ti</a:t>
            </a:r>
            <a:r>
              <a:rPr lang="en-US" sz="2400" dirty="0"/>
              <a:t> </a:t>
            </a:r>
            <a:r>
              <a:rPr lang="en-US" sz="2400" dirty="0" err="1"/>
              <a:t>atsiradusius</a:t>
            </a:r>
            <a:r>
              <a:rPr lang="en-US" sz="2400" dirty="0"/>
              <a:t> </a:t>
            </a:r>
            <a:r>
              <a:rPr lang="en-US" sz="2400" dirty="0" err="1"/>
              <a:t>daiktus</a:t>
            </a:r>
            <a:r>
              <a:rPr lang="en-US" sz="2400" dirty="0"/>
              <a:t>, </a:t>
            </a:r>
            <a:r>
              <a:rPr lang="en-US" sz="2400" dirty="0" err="1"/>
              <a:t>prisiminti</a:t>
            </a:r>
            <a:r>
              <a:rPr lang="en-US" sz="2400" dirty="0"/>
              <a:t> </a:t>
            </a:r>
            <a:r>
              <a:rPr lang="en-US" sz="2400" dirty="0" err="1"/>
              <a:t>daiktų</a:t>
            </a:r>
            <a:r>
              <a:rPr lang="en-US" sz="2400" dirty="0"/>
              <a:t> </a:t>
            </a:r>
            <a:r>
              <a:rPr lang="en-US" sz="2400" dirty="0" err="1"/>
              <a:t>eiliškumą</a:t>
            </a:r>
            <a:r>
              <a:rPr lang="en-US" sz="2400" dirty="0"/>
              <a:t>, </a:t>
            </a:r>
            <a:r>
              <a:rPr lang="en-US" sz="2400" dirty="0" err="1"/>
              <a:t>surasti</a:t>
            </a:r>
            <a:r>
              <a:rPr lang="en-US" sz="2400" dirty="0"/>
              <a:t> </a:t>
            </a:r>
            <a:r>
              <a:rPr lang="en-US" sz="2400" dirty="0" err="1"/>
              <a:t>tokią</a:t>
            </a:r>
            <a:r>
              <a:rPr lang="en-US" sz="2400" dirty="0"/>
              <a:t> pat </a:t>
            </a:r>
            <a:r>
              <a:rPr lang="en-US" sz="2400" dirty="0" err="1"/>
              <a:t>raidę</a:t>
            </a:r>
            <a:r>
              <a:rPr lang="en-US" sz="2400" dirty="0"/>
              <a:t>.</a:t>
            </a:r>
            <a:br>
              <a:rPr lang="en-US" sz="2400" dirty="0"/>
            </a:br>
            <a:br>
              <a:rPr lang="en-US" sz="2400" dirty="0"/>
            </a:br>
            <a:endParaRPr lang="lt-LT" sz="2400" b="1" dirty="0"/>
          </a:p>
        </p:txBody>
      </p:sp>
      <p:sp>
        <p:nvSpPr>
          <p:cNvPr id="3" name="Subtitle 2"/>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lt-LT" dirty="0"/>
          </a:p>
        </p:txBody>
      </p:sp>
    </p:spTree>
    <p:extLst>
      <p:ext uri="{BB962C8B-B14F-4D97-AF65-F5344CB8AC3E}">
        <p14:creationId xmlns:p14="http://schemas.microsoft.com/office/powerpoint/2010/main" val="192997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ED1B-FE68-4AC5-B2F5-F0ADD08568F5}"/>
              </a:ext>
            </a:extLst>
          </p:cNvPr>
          <p:cNvSpPr>
            <a:spLocks noGrp="1"/>
          </p:cNvSpPr>
          <p:nvPr>
            <p:ph type="title"/>
          </p:nvPr>
        </p:nvSpPr>
        <p:spPr/>
        <p:txBody>
          <a:bodyPr>
            <a:normAutofit/>
          </a:bodyPr>
          <a:lstStyle/>
          <a:p>
            <a:pPr algn="ctr"/>
            <a:r>
              <a:rPr lang="en-US" sz="2400" dirty="0" err="1"/>
              <a:t>Vaikų</a:t>
            </a:r>
            <a:r>
              <a:rPr lang="en-US" sz="2400" dirty="0"/>
              <a:t> </a:t>
            </a:r>
            <a:r>
              <a:rPr lang="en-US" sz="2400" dirty="0" err="1"/>
              <a:t>ugdymosi</a:t>
            </a:r>
            <a:r>
              <a:rPr lang="en-US" sz="2400" dirty="0"/>
              <a:t> </a:t>
            </a:r>
            <a:r>
              <a:rPr lang="en-US" sz="2400" dirty="0" err="1"/>
              <a:t>rezultatai</a:t>
            </a:r>
            <a:r>
              <a:rPr lang="en-US" sz="2400" dirty="0"/>
              <a:t>, </a:t>
            </a:r>
            <a:r>
              <a:rPr lang="en-US" sz="2400" dirty="0" err="1"/>
              <a:t>nuotraukos</a:t>
            </a:r>
            <a:r>
              <a:rPr lang="en-US" sz="2400" dirty="0"/>
              <a:t>:</a:t>
            </a:r>
          </a:p>
        </p:txBody>
      </p:sp>
      <p:pic>
        <p:nvPicPr>
          <p:cNvPr id="5" name="Content Placeholder 4">
            <a:extLst>
              <a:ext uri="{FF2B5EF4-FFF2-40B4-BE49-F238E27FC236}">
                <a16:creationId xmlns:a16="http://schemas.microsoft.com/office/drawing/2014/main" id="{810C495B-7E3C-431A-B687-6391B1D4E2C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426795" y="2049795"/>
            <a:ext cx="4535952" cy="3401963"/>
          </a:xfrm>
        </p:spPr>
      </p:pic>
      <p:pic>
        <p:nvPicPr>
          <p:cNvPr id="4" name="Picture 3">
            <a:extLst>
              <a:ext uri="{FF2B5EF4-FFF2-40B4-BE49-F238E27FC236}">
                <a16:creationId xmlns:a16="http://schemas.microsoft.com/office/drawing/2014/main" id="{0ED2EE0C-CEC0-464D-8A2C-9F6DF7482F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74711" y="1297467"/>
            <a:ext cx="4704860" cy="4737717"/>
          </a:xfrm>
          <a:prstGeom prst="rect">
            <a:avLst/>
          </a:prstGeom>
        </p:spPr>
      </p:pic>
    </p:spTree>
    <p:extLst>
      <p:ext uri="{BB962C8B-B14F-4D97-AF65-F5344CB8AC3E}">
        <p14:creationId xmlns:p14="http://schemas.microsoft.com/office/powerpoint/2010/main" val="326524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p:txBody>
          <a:bodyPr>
            <a:normAutofit/>
          </a:bodyPr>
          <a:lstStyle/>
          <a:p>
            <a:r>
              <a:rPr lang="en-US" sz="2000" dirty="0" err="1"/>
              <a:t>Ugdymo</a:t>
            </a:r>
            <a:r>
              <a:rPr lang="en-US" sz="2000" dirty="0"/>
              <a:t> </a:t>
            </a:r>
            <a:r>
              <a:rPr lang="en-US" sz="2000" dirty="0" err="1"/>
              <a:t>sritis</a:t>
            </a:r>
            <a:r>
              <a:rPr lang="en-US" sz="2000" dirty="0"/>
              <a:t>: </a:t>
            </a:r>
            <a:r>
              <a:rPr lang="en-US" sz="2000" dirty="0" err="1"/>
              <a:t>sakytin</a:t>
            </a:r>
            <a:r>
              <a:rPr lang="lt-LT" sz="2000" dirty="0"/>
              <a:t>ė</a:t>
            </a:r>
            <a:r>
              <a:rPr lang="en-US" sz="2000" dirty="0"/>
              <a:t> </a:t>
            </a:r>
            <a:r>
              <a:rPr lang="en-US" sz="2000" dirty="0" err="1"/>
              <a:t>kalba</a:t>
            </a:r>
            <a:endParaRPr lang="lt-LT" sz="2000" dirty="0"/>
          </a:p>
          <a:p>
            <a:r>
              <a:rPr lang="lt-LT" sz="2000" dirty="0"/>
              <a:t>Mokėsi pasakoti pasaką, pasakoti piešiant, rasti žodžių sinonimų, apibūdinančių žodį saulutė. Kalbėti apie tai, ką jaučia, klausinėti apie tai, kas jaudina, ar įdomu, išklausyti suaugusįjį</a:t>
            </a:r>
          </a:p>
        </p:txBody>
      </p:sp>
    </p:spTree>
    <p:extLst>
      <p:ext uri="{BB962C8B-B14F-4D97-AF65-F5344CB8AC3E}">
        <p14:creationId xmlns:p14="http://schemas.microsoft.com/office/powerpoint/2010/main" val="224256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724" y="568171"/>
            <a:ext cx="9144000" cy="470515"/>
          </a:xfrm>
        </p:spPr>
        <p:txBody>
          <a:bodyPr>
            <a:normAutofit/>
          </a:bodyPr>
          <a:lstStyle/>
          <a:p>
            <a:r>
              <a:rPr lang="lt-LT" sz="2400" dirty="0"/>
              <a:t>Vaikų ugdymosi rezultatai, nuotraukos</a:t>
            </a:r>
          </a:p>
        </p:txBody>
      </p:sp>
      <p:sp>
        <p:nvSpPr>
          <p:cNvPr id="3" name="Subtitle 2"/>
          <p:cNvSpPr>
            <a:spLocks noGrp="1"/>
          </p:cNvSpPr>
          <p:nvPr>
            <p:ph type="subTitle" idx="1"/>
          </p:nvPr>
        </p:nvSpPr>
        <p:spPr>
          <a:xfrm>
            <a:off x="1704304" y="3640675"/>
            <a:ext cx="9144000" cy="1655762"/>
          </a:xfrm>
        </p:spPr>
        <p:txBody>
          <a:bodyPr/>
          <a:lstStyle/>
          <a:p>
            <a:endParaRPr lang="lt-LT" dirty="0"/>
          </a:p>
        </p:txBody>
      </p:sp>
      <p:pic>
        <p:nvPicPr>
          <p:cNvPr id="5" name="Picture 4">
            <a:extLst>
              <a:ext uri="{FF2B5EF4-FFF2-40B4-BE49-F238E27FC236}">
                <a16:creationId xmlns:a16="http://schemas.microsoft.com/office/drawing/2014/main" id="{824E710F-9EA8-4204-998E-3F0D3D167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999" y="1440164"/>
            <a:ext cx="3630966" cy="4630082"/>
          </a:xfrm>
          <a:prstGeom prst="rect">
            <a:avLst/>
          </a:prstGeom>
        </p:spPr>
      </p:pic>
    </p:spTree>
    <p:extLst>
      <p:ext uri="{BB962C8B-B14F-4D97-AF65-F5344CB8AC3E}">
        <p14:creationId xmlns:p14="http://schemas.microsoft.com/office/powerpoint/2010/main" val="3534035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lt-LT" sz="2000" b="1" dirty="0"/>
              <a:t>Ugdymo sritis: forma, matavimai:</a:t>
            </a:r>
            <a:br>
              <a:rPr lang="lt-LT" sz="2000" b="1" dirty="0"/>
            </a:br>
            <a:r>
              <a:rPr lang="lt-LT" sz="2000" dirty="0"/>
              <a:t>vaikai mokėsi pažinti geometrines figūras: stačiakampį, trikampį, kvadratą, skritulį, skaičiuoti jų kampus. Statyti įvairius statinius, spręsti logines užduotėles, susipažinti su sąvokomis: daugiau, mažiau, lygu, sužinojo, kokios geometrinės figūros yra kiaušinis. Namų aplinkoje ieškojo įvairių daiktų, juos skaičiavo.</a:t>
            </a:r>
            <a:br>
              <a:rPr lang="lt-LT" sz="2000" b="1" dirty="0"/>
            </a:br>
            <a:endParaRPr lang="lt-LT" sz="2000" b="1" dirty="0"/>
          </a:p>
        </p:txBody>
      </p:sp>
      <p:sp>
        <p:nvSpPr>
          <p:cNvPr id="3" name="Subtitle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161707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0617"/>
            <a:ext cx="9144000" cy="337352"/>
          </a:xfrm>
        </p:spPr>
        <p:txBody>
          <a:bodyPr>
            <a:normAutofit fontScale="90000"/>
          </a:bodyPr>
          <a:lstStyle/>
          <a:p>
            <a:r>
              <a:rPr lang="lt-LT" sz="2000" dirty="0"/>
              <a:t>Vaikų ugdymosi rezultatai, nuotraukos</a:t>
            </a:r>
          </a:p>
        </p:txBody>
      </p:sp>
      <p:sp>
        <p:nvSpPr>
          <p:cNvPr id="3" name="Subtitle 2"/>
          <p:cNvSpPr>
            <a:spLocks noGrp="1"/>
          </p:cNvSpPr>
          <p:nvPr>
            <p:ph type="subTitle" idx="1"/>
          </p:nvPr>
        </p:nvSpPr>
        <p:spPr/>
        <p:txBody>
          <a:bodyPr/>
          <a:lstStyle/>
          <a:p>
            <a:endParaRPr lang="lt-LT" dirty="0"/>
          </a:p>
        </p:txBody>
      </p:sp>
      <p:pic>
        <p:nvPicPr>
          <p:cNvPr id="5" name="Picture 4">
            <a:extLst>
              <a:ext uri="{FF2B5EF4-FFF2-40B4-BE49-F238E27FC236}">
                <a16:creationId xmlns:a16="http://schemas.microsoft.com/office/drawing/2014/main" id="{CA29EB0D-1B6B-4EF8-B759-31F2D671F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477" y="1083076"/>
            <a:ext cx="9431045" cy="5459767"/>
          </a:xfrm>
          <a:prstGeom prst="rect">
            <a:avLst/>
          </a:prstGeom>
        </p:spPr>
      </p:pic>
    </p:spTree>
    <p:extLst>
      <p:ext uri="{BB962C8B-B14F-4D97-AF65-F5344CB8AC3E}">
        <p14:creationId xmlns:p14="http://schemas.microsoft.com/office/powerpoint/2010/main" val="162678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lt-LT" sz="2000" b="1" dirty="0"/>
              <a:t>Ugdymosi sritis: aplinkos pažinimas:</a:t>
            </a:r>
            <a:br>
              <a:rPr lang="lt-LT" sz="2000" b="1" dirty="0"/>
            </a:br>
            <a:r>
              <a:rPr lang="lt-LT" sz="2000" dirty="0"/>
              <a:t>mokėsi pažinti paukščius spręsdami įvairias užduotėles, žaisdami žaidimus, ieškodami bendrų bruožų, skirtumų, kuo jie naudingi.</a:t>
            </a:r>
            <a:endParaRPr lang="lt-LT" sz="2000" b="1" dirty="0"/>
          </a:p>
        </p:txBody>
      </p:sp>
      <p:sp>
        <p:nvSpPr>
          <p:cNvPr id="3" name="Subtitle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415667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964"/>
            <a:ext cx="9144000" cy="479394"/>
          </a:xfrm>
        </p:spPr>
        <p:txBody>
          <a:bodyPr>
            <a:normAutofit/>
          </a:bodyPr>
          <a:lstStyle/>
          <a:p>
            <a:r>
              <a:rPr lang="lt-LT" sz="2400" b="1" dirty="0"/>
              <a:t>Vaikų ugdymosi rezultatai, nuotraukos</a:t>
            </a:r>
          </a:p>
        </p:txBody>
      </p:sp>
      <p:sp>
        <p:nvSpPr>
          <p:cNvPr id="3" name="Subtitle 2"/>
          <p:cNvSpPr>
            <a:spLocks noGrp="1"/>
          </p:cNvSpPr>
          <p:nvPr>
            <p:ph type="subTitle" idx="1"/>
          </p:nvPr>
        </p:nvSpPr>
        <p:spPr>
          <a:xfrm>
            <a:off x="1524000" y="1278384"/>
            <a:ext cx="9144000" cy="4793942"/>
          </a:xfrm>
        </p:spPr>
        <p:txBody>
          <a:bodyPr/>
          <a:lstStyle/>
          <a:p>
            <a:endParaRPr lang="lt-LT" dirty="0"/>
          </a:p>
        </p:txBody>
      </p:sp>
      <p:pic>
        <p:nvPicPr>
          <p:cNvPr id="7" name="Picture 6">
            <a:extLst>
              <a:ext uri="{FF2B5EF4-FFF2-40B4-BE49-F238E27FC236}">
                <a16:creationId xmlns:a16="http://schemas.microsoft.com/office/drawing/2014/main" id="{BC5BE2D4-389A-4E32-A2DF-819E68056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04222" y="1282209"/>
            <a:ext cx="4750787" cy="4696287"/>
          </a:xfrm>
          <a:prstGeom prst="rect">
            <a:avLst/>
          </a:prstGeom>
        </p:spPr>
      </p:pic>
    </p:spTree>
    <p:extLst>
      <p:ext uri="{BB962C8B-B14F-4D97-AF65-F5344CB8AC3E}">
        <p14:creationId xmlns:p14="http://schemas.microsoft.com/office/powerpoint/2010/main" val="131071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lt-LT" sz="2400" b="1" dirty="0"/>
              <a:t>Ugdymo sritis: kiekio supratimas ir skaičiavimas</a:t>
            </a:r>
            <a:br>
              <a:rPr lang="lt-LT" sz="2400" b="1" dirty="0"/>
            </a:br>
            <a:r>
              <a:rPr lang="lt-LT" sz="2400" dirty="0"/>
              <a:t>mokėsi sužinoti apie sportines priemones, kurios primena geometrines figūras: lankas, kūgis, suoliukas kamuolys ir ieškojo jų namuose panaudojant sportavimui. Mokėsi skaičiuoti, sverti, matuoti maisto produktus gaminant patiekalus.</a:t>
            </a:r>
            <a:br>
              <a:rPr lang="lt-LT" sz="2400" b="1" dirty="0"/>
            </a:br>
            <a:endParaRPr lang="lt-LT" sz="2400" b="1" dirty="0"/>
          </a:p>
        </p:txBody>
      </p:sp>
      <p:sp>
        <p:nvSpPr>
          <p:cNvPr id="3" name="Subtitle 2"/>
          <p:cNvSpPr>
            <a:spLocks noGrp="1"/>
          </p:cNvSpPr>
          <p:nvPr>
            <p:ph type="subTitle" idx="1"/>
          </p:nvPr>
        </p:nvSpPr>
        <p:spPr/>
        <p:txBody>
          <a:bodyPr/>
          <a:lstStyle/>
          <a:p>
            <a:endParaRPr lang="lt-LT"/>
          </a:p>
        </p:txBody>
      </p:sp>
    </p:spTree>
    <p:extLst>
      <p:ext uri="{BB962C8B-B14F-4D97-AF65-F5344CB8AC3E}">
        <p14:creationId xmlns:p14="http://schemas.microsoft.com/office/powerpoint/2010/main" val="259250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7352"/>
            <a:ext cx="9144000" cy="443884"/>
          </a:xfrm>
        </p:spPr>
        <p:txBody>
          <a:bodyPr>
            <a:normAutofit/>
          </a:bodyPr>
          <a:lstStyle/>
          <a:p>
            <a:r>
              <a:rPr lang="lt-LT" sz="2400" b="1" dirty="0"/>
              <a:t>Vaikų ugdymo rezultatai, nuotraukos.</a:t>
            </a:r>
          </a:p>
        </p:txBody>
      </p:sp>
      <p:sp>
        <p:nvSpPr>
          <p:cNvPr id="3" name="Subtitle 2"/>
          <p:cNvSpPr>
            <a:spLocks noGrp="1"/>
          </p:cNvSpPr>
          <p:nvPr>
            <p:ph type="subTitle" idx="1"/>
          </p:nvPr>
        </p:nvSpPr>
        <p:spPr>
          <a:xfrm>
            <a:off x="1524000" y="1100831"/>
            <a:ext cx="9144000" cy="4625266"/>
          </a:xfrm>
        </p:spPr>
        <p:txBody>
          <a:bodyPr/>
          <a:lstStyle/>
          <a:p>
            <a:endParaRPr lang="lt-LT" dirty="0"/>
          </a:p>
        </p:txBody>
      </p:sp>
      <p:pic>
        <p:nvPicPr>
          <p:cNvPr id="5" name="Picture 4">
            <a:extLst>
              <a:ext uri="{FF2B5EF4-FFF2-40B4-BE49-F238E27FC236}">
                <a16:creationId xmlns:a16="http://schemas.microsoft.com/office/drawing/2014/main" id="{82E60C75-FDAF-4AB1-8BAF-0360BF969F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79435" y="1023708"/>
            <a:ext cx="5433130" cy="5143500"/>
          </a:xfrm>
          <a:prstGeom prst="rect">
            <a:avLst/>
          </a:prstGeom>
        </p:spPr>
      </p:pic>
    </p:spTree>
    <p:extLst>
      <p:ext uri="{BB962C8B-B14F-4D97-AF65-F5344CB8AC3E}">
        <p14:creationId xmlns:p14="http://schemas.microsoft.com/office/powerpoint/2010/main" val="1506824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316</Words>
  <Application>Microsoft Office PowerPoint</Application>
  <PresentationFormat>Widescreen</PresentationFormat>
  <Paragraphs>24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SAULUTĖS grupė Vaikų ugdymas ir ugdymasis nuotoliniu būdu</vt:lpstr>
      <vt:lpstr>PowerPoint Presentation</vt:lpstr>
      <vt:lpstr>Vaikų ugdymosi rezultatai, nuotraukos</vt:lpstr>
      <vt:lpstr>Ugdymo sritis: forma, matavimai: vaikai mokėsi pažinti geometrines figūras: stačiakampį, trikampį, kvadratą, skritulį, skaičiuoti jų kampus. Statyti įvairius statinius, spręsti logines užduotėles, susipažinti su sąvokomis: daugiau, mažiau, lygu, sužinojo, kokios geometrinės figūros yra kiaušinis. Namų aplinkoje ieškojo įvairių daiktų, juos skaičiavo. </vt:lpstr>
      <vt:lpstr>Vaikų ugdymosi rezultatai, nuotraukos</vt:lpstr>
      <vt:lpstr>Ugdymosi sritis: aplinkos pažinimas: mokėsi pažinti paukščius spręsdami įvairias užduotėles, žaisdami žaidimus, ieškodami bendrų bruožų, skirtumų, kuo jie naudingi.</vt:lpstr>
      <vt:lpstr>Vaikų ugdymosi rezultatai, nuotraukos</vt:lpstr>
      <vt:lpstr>Ugdymo sritis: kiekio supratimas ir skaičiavimas mokėsi sužinoti apie sportines priemones, kurios primena geometrines figūras: lankas, kūgis, suoliukas kamuolys ir ieškojo jų namuose panaudojant sportavimui. Mokėsi skaičiuoti, sverti, matuoti maisto produktus gaminant patiekalus. </vt:lpstr>
      <vt:lpstr>Vaikų ugdymo rezultatai, nuotraukos.</vt:lpstr>
      <vt:lpstr>Ugdymo sritis: kūrybiškumas, meninė veikla: gilino žinias apie kiaušinių marginimo būdus ir stengėsi kuo kūrybiškiau juos išmarginti. Mokėsi, panaudodami turimas priemones, aplikuoti, lipdyti, purkšti, kirpti padarytus kiaušinių trafaretus. Sužinojo, kaip žaidžiami Velykų žaidimai ir juos žaidė, įtraukdami kitus šeimos narius.</vt:lpstr>
      <vt:lpstr>Vaikų ugdymo rezultatai, nuotraukos</vt:lpstr>
      <vt:lpstr>Ugdymo sritis: tyrinėjimas mokėsi atlikti eksperimentą apie bakterijas. Atlikus bandymą, įtvirtins žinias apie rankų plovimą, mokėsi pastebėti, įsidėmėti atsiradusius daiktus, prisiminti daiktų eiliškumą, surasti tokią pat raidę.  </vt:lpstr>
      <vt:lpstr>Vaikų ugdymosi rezultatai, nuotraukos: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SAULUTĖS</dc:title>
  <dc:creator>Windows User</dc:creator>
  <cp:lastModifiedBy>Rutele Grinkiene</cp:lastModifiedBy>
  <cp:revision>30</cp:revision>
  <dcterms:created xsi:type="dcterms:W3CDTF">2020-04-17T04:56:40Z</dcterms:created>
  <dcterms:modified xsi:type="dcterms:W3CDTF">2020-04-19T12:30:24Z</dcterms:modified>
</cp:coreProperties>
</file>