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963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335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37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772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942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25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55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1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872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584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0383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6AF6-4365-4E8D-B73F-473870CE2C47}" type="datetimeFigureOut">
              <a:rPr lang="lt-LT" smtClean="0"/>
              <a:t>2020-04-18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3FFD-C716-4034-BDCF-6BBF6CAF2E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49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Mindaugas Pridotkas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Vaikų ugdymas ir ugdymasis nuotoliniu būdu</a:t>
            </a:r>
          </a:p>
          <a:p>
            <a:r>
              <a:rPr lang="lt-LT" dirty="0" smtClean="0"/>
              <a:t>2020-03-27/2020-04-17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841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Ugdymo </a:t>
            </a:r>
            <a:r>
              <a:rPr lang="lt-LT" dirty="0" smtClean="0"/>
              <a:t>sritis</a:t>
            </a:r>
            <a:r>
              <a:rPr lang="lt-LT" dirty="0" smtClean="0"/>
              <a:t>: vizualinė meninė raiška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Vaikai mokėsi: </a:t>
            </a:r>
            <a:r>
              <a:rPr lang="lt-LT" dirty="0" smtClean="0"/>
              <a:t>lipdyti įvairiai formuojant plastilino masę, pasiruošti darbo vietą ir ją sutvarkyti.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076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Vaikų ugdymosi rezultatai </a:t>
            </a:r>
            <a:endParaRPr lang="lt-LT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1" y="2101361"/>
            <a:ext cx="2786408" cy="37191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86" y="2101361"/>
            <a:ext cx="2789360" cy="3719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814" y="2566255"/>
            <a:ext cx="3719148" cy="278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4237" y="2567969"/>
            <a:ext cx="3732855" cy="279964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1726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061"/>
            <a:ext cx="10515600" cy="1325563"/>
          </a:xfrm>
        </p:spPr>
        <p:txBody>
          <a:bodyPr/>
          <a:lstStyle/>
          <a:p>
            <a:r>
              <a:rPr lang="lt-LT" dirty="0" smtClean="0"/>
              <a:t>Ugdymo </a:t>
            </a:r>
            <a:r>
              <a:rPr lang="lt-LT" dirty="0" smtClean="0"/>
              <a:t>sritis</a:t>
            </a:r>
            <a:r>
              <a:rPr lang="lt-LT" dirty="0" smtClean="0"/>
              <a:t>: vizualinė meninė raiška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Vaikai </a:t>
            </a:r>
            <a:r>
              <a:rPr lang="lt-LT" dirty="0" smtClean="0"/>
              <a:t>mokėsi: </a:t>
            </a:r>
          </a:p>
          <a:p>
            <a:r>
              <a:rPr lang="lt-LT" dirty="0" smtClean="0"/>
              <a:t>kurti lipdydami  iš plastilino gėlių žiedus, margutį; </a:t>
            </a:r>
          </a:p>
          <a:p>
            <a:r>
              <a:rPr lang="lt-LT" dirty="0" smtClean="0"/>
              <a:t>naudoti skirtingus plastilino formavimo būdus; </a:t>
            </a:r>
          </a:p>
          <a:p>
            <a:r>
              <a:rPr lang="lt-LT" dirty="0" smtClean="0"/>
              <a:t>atrasti faktūrų įvairovę, mėgstamas spalvas; </a:t>
            </a:r>
          </a:p>
          <a:p>
            <a:r>
              <a:rPr lang="lt-LT" dirty="0" smtClean="0"/>
              <a:t>panaudoti sukurtus darbelius papuošti aplinkai.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96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Vaikų ugdymosi rezultatai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0181" y="3540295"/>
            <a:ext cx="3586801" cy="2690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42" y="3091945"/>
            <a:ext cx="1961374" cy="3566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3" y="3091945"/>
            <a:ext cx="2690100" cy="3586801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4998" y="3645628"/>
            <a:ext cx="3583578" cy="2482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543562"/>
            <a:ext cx="3056353" cy="22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Vaikų ugdymosi rezultatai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03" y="2838899"/>
            <a:ext cx="2828024" cy="3806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6" y="2838899"/>
            <a:ext cx="2854842" cy="38064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38" y="2838899"/>
            <a:ext cx="2854842" cy="3806456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29" y="2838899"/>
            <a:ext cx="2855530" cy="3807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8406" y="300729"/>
            <a:ext cx="3294268" cy="24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635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77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Mindaugas Pridotkas</vt:lpstr>
      <vt:lpstr>Ugdymo sritis: vizualinė meninė raiška</vt:lpstr>
      <vt:lpstr>Vaikų ugdymosi rezultatai </vt:lpstr>
      <vt:lpstr>Ugdymo sritis: vizualinė meninė raiška</vt:lpstr>
      <vt:lpstr>Vaikų ugdymosi rezultatai</vt:lpstr>
      <vt:lpstr>Vaikų ugdymosi rezultatai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Sraigutės grupė</dc:title>
  <dc:creator>X</dc:creator>
  <cp:lastModifiedBy>Mindaugas Pridotkas</cp:lastModifiedBy>
  <cp:revision>9</cp:revision>
  <dcterms:created xsi:type="dcterms:W3CDTF">2020-04-16T13:01:28Z</dcterms:created>
  <dcterms:modified xsi:type="dcterms:W3CDTF">2020-04-20T09:16:17Z</dcterms:modified>
</cp:coreProperties>
</file>