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65" r:id="rId6"/>
    <p:sldId id="259" r:id="rId7"/>
    <p:sldId id="264" r:id="rId8"/>
    <p:sldId id="266" r:id="rId9"/>
    <p:sldId id="261" r:id="rId10"/>
    <p:sldId id="263" r:id="rId11"/>
    <p:sldId id="267" r:id="rId12"/>
    <p:sldId id="268" r:id="rId13"/>
    <p:sldId id="269" r:id="rId14"/>
    <p:sldId id="271" r:id="rId15"/>
    <p:sldId id="272" r:id="rId1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024CE304-AB1E-4D1C-8E88-753D12A5B7FF}" type="datetimeFigureOut">
              <a:rPr lang="lt-LT" smtClean="0"/>
              <a:t>2020-04-17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146712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024CE304-AB1E-4D1C-8E88-753D12A5B7FF}" type="datetimeFigureOut">
              <a:rPr lang="lt-LT" smtClean="0"/>
              <a:t>2020-04-17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28550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024CE304-AB1E-4D1C-8E88-753D12A5B7FF}" type="datetimeFigureOut">
              <a:rPr lang="lt-LT" smtClean="0"/>
              <a:t>2020-04-17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389312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024CE304-AB1E-4D1C-8E88-753D12A5B7FF}" type="datetimeFigureOut">
              <a:rPr lang="lt-LT" smtClean="0"/>
              <a:t>2020-04-17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220672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CE304-AB1E-4D1C-8E88-753D12A5B7FF}" type="datetimeFigureOut">
              <a:rPr lang="lt-LT" smtClean="0"/>
              <a:t>2020-04-17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339214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024CE304-AB1E-4D1C-8E88-753D12A5B7FF}" type="datetimeFigureOut">
              <a:rPr lang="lt-LT" smtClean="0"/>
              <a:t>2020-04-17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421429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024CE304-AB1E-4D1C-8E88-753D12A5B7FF}" type="datetimeFigureOut">
              <a:rPr lang="lt-LT" smtClean="0"/>
              <a:t>2020-04-17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311641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024CE304-AB1E-4D1C-8E88-753D12A5B7FF}" type="datetimeFigureOut">
              <a:rPr lang="lt-LT" smtClean="0"/>
              <a:t>2020-04-17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286045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E304-AB1E-4D1C-8E88-753D12A5B7FF}" type="datetimeFigureOut">
              <a:rPr lang="lt-LT" smtClean="0"/>
              <a:t>2020-04-17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369412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CE304-AB1E-4D1C-8E88-753D12A5B7FF}" type="datetimeFigureOut">
              <a:rPr lang="lt-LT" smtClean="0"/>
              <a:t>2020-04-17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107140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CE304-AB1E-4D1C-8E88-753D12A5B7FF}" type="datetimeFigureOut">
              <a:rPr lang="lt-LT" smtClean="0"/>
              <a:t>2020-04-17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5ACA6F1-401F-4C67-A3B6-21A1FBF6A6DA}" type="slidenum">
              <a:rPr lang="lt-LT" smtClean="0"/>
              <a:t>‹#›</a:t>
            </a:fld>
            <a:endParaRPr lang="lt-LT"/>
          </a:p>
        </p:txBody>
      </p:sp>
    </p:spTree>
    <p:extLst>
      <p:ext uri="{BB962C8B-B14F-4D97-AF65-F5344CB8AC3E}">
        <p14:creationId xmlns:p14="http://schemas.microsoft.com/office/powerpoint/2010/main" val="220825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E304-AB1E-4D1C-8E88-753D12A5B7FF}" type="datetimeFigureOut">
              <a:rPr lang="lt-LT" smtClean="0"/>
              <a:t>2020-04-17</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CA6F1-401F-4C67-A3B6-21A1FBF6A6DA}" type="slidenum">
              <a:rPr lang="lt-LT" smtClean="0"/>
              <a:t>‹#›</a:t>
            </a:fld>
            <a:endParaRPr lang="lt-LT"/>
          </a:p>
        </p:txBody>
      </p:sp>
    </p:spTree>
    <p:extLst>
      <p:ext uri="{BB962C8B-B14F-4D97-AF65-F5344CB8AC3E}">
        <p14:creationId xmlns:p14="http://schemas.microsoft.com/office/powerpoint/2010/main" val="385621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17128"/>
          </a:xfrm>
        </p:spPr>
        <p:txBody>
          <a:bodyPr>
            <a:normAutofit fontScale="90000"/>
          </a:bodyPr>
          <a:lstStyle/>
          <a:p>
            <a:r>
              <a:rPr lang="lt-LT" dirty="0" smtClean="0"/>
              <a:t/>
            </a:r>
            <a:br>
              <a:rPr lang="lt-LT" dirty="0" smtClean="0"/>
            </a:br>
            <a:r>
              <a:rPr lang="lt-LT" dirty="0"/>
              <a:t/>
            </a:r>
            <a:br>
              <a:rPr lang="lt-LT" dirty="0"/>
            </a:br>
            <a:r>
              <a:rPr lang="lt-LT" dirty="0" smtClean="0"/>
              <a:t/>
            </a:r>
            <a:br>
              <a:rPr lang="lt-LT" dirty="0" smtClean="0"/>
            </a:br>
            <a:r>
              <a:rPr lang="lt-LT" dirty="0"/>
              <a:t/>
            </a:r>
            <a:br>
              <a:rPr lang="lt-LT" dirty="0"/>
            </a:br>
            <a:r>
              <a:rPr lang="lt-LT" dirty="0" smtClean="0"/>
              <a:t/>
            </a:r>
            <a:br>
              <a:rPr lang="lt-LT" dirty="0" smtClean="0"/>
            </a:br>
            <a:r>
              <a:rPr lang="lt-LT" dirty="0"/>
              <a:t/>
            </a:r>
            <a:br>
              <a:rPr lang="lt-LT" dirty="0"/>
            </a:br>
            <a:r>
              <a:rPr lang="lt-LT" dirty="0" smtClean="0"/>
              <a:t/>
            </a:r>
            <a:br>
              <a:rPr lang="lt-LT" dirty="0" smtClean="0"/>
            </a:br>
            <a:r>
              <a:rPr lang="lt-LT" dirty="0"/>
              <a:t/>
            </a:r>
            <a:br>
              <a:rPr lang="lt-LT" dirty="0"/>
            </a:br>
            <a:r>
              <a:rPr lang="lt-LT" dirty="0" smtClean="0"/>
              <a:t/>
            </a:r>
            <a:br>
              <a:rPr lang="lt-LT" dirty="0" smtClean="0"/>
            </a:br>
            <a:r>
              <a:rPr lang="lt-LT" dirty="0"/>
              <a:t/>
            </a:r>
            <a:br>
              <a:rPr lang="lt-LT" dirty="0"/>
            </a:br>
            <a:r>
              <a:rPr lang="lt-LT" dirty="0" smtClean="0"/>
              <a:t/>
            </a:r>
            <a:br>
              <a:rPr lang="lt-LT" dirty="0" smtClean="0"/>
            </a:br>
            <a:r>
              <a:rPr lang="lt-LT" dirty="0"/>
              <a:t/>
            </a:r>
            <a:br>
              <a:rPr lang="lt-LT" dirty="0"/>
            </a:br>
            <a:r>
              <a:rPr lang="lt-LT" dirty="0" smtClean="0"/>
              <a:t/>
            </a:r>
            <a:br>
              <a:rPr lang="lt-LT" dirty="0" smtClean="0"/>
            </a:br>
            <a:r>
              <a:rPr lang="lt-LT" dirty="0"/>
              <a:t/>
            </a:r>
            <a:br>
              <a:rPr lang="lt-LT" dirty="0"/>
            </a:br>
            <a:r>
              <a:rPr lang="lt-LT" dirty="0" smtClean="0"/>
              <a:t/>
            </a:r>
            <a:br>
              <a:rPr lang="lt-LT" dirty="0" smtClean="0"/>
            </a:br>
            <a:r>
              <a:rPr lang="lt-LT" dirty="0" smtClean="0"/>
              <a:t/>
            </a:r>
            <a:br>
              <a:rPr lang="lt-LT" dirty="0" smtClean="0"/>
            </a:br>
            <a:r>
              <a:rPr lang="lt-LT" dirty="0" smtClean="0"/>
              <a:t>„Boružėlės“ grupės</a:t>
            </a:r>
            <a:br>
              <a:rPr lang="lt-LT" dirty="0" smtClean="0"/>
            </a:br>
            <a:r>
              <a:rPr lang="lt-LT" sz="2700" dirty="0" smtClean="0"/>
              <a:t>vaikų ugdymas ir ugdymasis nuotoliniu būdu</a:t>
            </a:r>
            <a:br>
              <a:rPr lang="lt-LT" sz="2700" dirty="0" smtClean="0"/>
            </a:br>
            <a:r>
              <a:rPr lang="lt-LT" sz="2700" dirty="0" smtClean="0"/>
              <a:t>2020-03-27 / 2020-04-17</a:t>
            </a:r>
            <a:br>
              <a:rPr lang="lt-LT" sz="2700" dirty="0" smtClean="0"/>
            </a:br>
            <a:r>
              <a:rPr lang="lt-LT" sz="2700" dirty="0" smtClean="0"/>
              <a:t/>
            </a:r>
            <a:br>
              <a:rPr lang="lt-LT" sz="2700" dirty="0" smtClean="0"/>
            </a:br>
            <a:r>
              <a:rPr lang="lt-LT" sz="2400" dirty="0" smtClean="0"/>
              <a:t>Ikimokyklinio ugdymo mokytojos: </a:t>
            </a:r>
            <a:br>
              <a:rPr lang="lt-LT" sz="2400" dirty="0" smtClean="0"/>
            </a:br>
            <a:r>
              <a:rPr lang="lt-LT" sz="2400" dirty="0" smtClean="0"/>
              <a:t>Drąsutė </a:t>
            </a:r>
            <a:r>
              <a:rPr lang="lt-LT" sz="2400" dirty="0" err="1"/>
              <a:t>Jarmulkaitė</a:t>
            </a:r>
            <a:r>
              <a:rPr lang="lt-LT" sz="2400" dirty="0"/>
              <a:t/>
            </a:r>
            <a:br>
              <a:rPr lang="lt-LT" sz="2400" dirty="0"/>
            </a:br>
            <a:r>
              <a:rPr lang="lt-LT" sz="2400" dirty="0"/>
              <a:t>Laimutė </a:t>
            </a:r>
            <a:r>
              <a:rPr lang="lt-LT" sz="2400" dirty="0" err="1"/>
              <a:t>Marčiulynienė</a:t>
            </a:r>
            <a:r>
              <a:rPr lang="lt-LT" sz="2400" dirty="0"/>
              <a:t/>
            </a:r>
            <a:br>
              <a:rPr lang="lt-LT" sz="2400" dirty="0"/>
            </a:br>
            <a:endParaRPr lang="lt-LT" sz="2700" dirty="0"/>
          </a:p>
        </p:txBody>
      </p:sp>
      <p:sp>
        <p:nvSpPr>
          <p:cNvPr id="3" name="Subtitle 2"/>
          <p:cNvSpPr>
            <a:spLocks noGrp="1"/>
          </p:cNvSpPr>
          <p:nvPr>
            <p:ph type="subTitle" idx="1"/>
          </p:nvPr>
        </p:nvSpPr>
        <p:spPr>
          <a:xfrm>
            <a:off x="1620982" y="4876800"/>
            <a:ext cx="9144000" cy="394853"/>
          </a:xfrm>
        </p:spPr>
        <p:txBody>
          <a:bodyPr>
            <a:normAutofit lnSpcReduction="10000"/>
          </a:bodyPr>
          <a:lstStyle/>
          <a:p>
            <a:endParaRPr lang="lt-LT" dirty="0"/>
          </a:p>
        </p:txBody>
      </p:sp>
    </p:spTree>
    <p:extLst>
      <p:ext uri="{BB962C8B-B14F-4D97-AF65-F5344CB8AC3E}">
        <p14:creationId xmlns:p14="http://schemas.microsoft.com/office/powerpoint/2010/main" val="11075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175741" y="2281400"/>
            <a:ext cx="4725700" cy="354427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982" y="1690686"/>
            <a:ext cx="3533722" cy="4711629"/>
          </a:xfrm>
          <a:prstGeom prst="rect">
            <a:avLst/>
          </a:prstGeom>
        </p:spPr>
      </p:pic>
    </p:spTree>
    <p:extLst>
      <p:ext uri="{BB962C8B-B14F-4D97-AF65-F5344CB8AC3E}">
        <p14:creationId xmlns:p14="http://schemas.microsoft.com/office/powerpoint/2010/main" val="250757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Ugdymosi sritis. Tyrinėjimas </a:t>
            </a:r>
            <a:endParaRPr lang="lt-LT" dirty="0"/>
          </a:p>
        </p:txBody>
      </p:sp>
      <p:sp>
        <p:nvSpPr>
          <p:cNvPr id="3" name="Content Placeholder 2"/>
          <p:cNvSpPr>
            <a:spLocks noGrp="1"/>
          </p:cNvSpPr>
          <p:nvPr>
            <p:ph idx="1"/>
          </p:nvPr>
        </p:nvSpPr>
        <p:spPr/>
        <p:txBody>
          <a:bodyPr/>
          <a:lstStyle/>
          <a:p>
            <a:r>
              <a:rPr lang="lt-LT" dirty="0" smtClean="0"/>
              <a:t>Vaikus mokėme: išbandyti kitaip žaislų, daiktų paskirtį, veikiant, žaidžiant naudotis neįprastomis priemonėmis (mediniais įrankiais, medinėmis žnyplėmis), tyrinėti aplinką pasinaudojant </a:t>
            </a:r>
            <a:r>
              <a:rPr lang="lt-LT" dirty="0" smtClean="0"/>
              <a:t>įvairiais</a:t>
            </a:r>
            <a:r>
              <a:rPr lang="lt-LT" dirty="0" smtClean="0"/>
              <a:t> </a:t>
            </a:r>
            <a:r>
              <a:rPr lang="lt-LT" dirty="0" smtClean="0"/>
              <a:t>pojūčiais (liesti, žiūrėti, uostyti, ragauti, klausyti). </a:t>
            </a:r>
            <a:endParaRPr lang="lt-LT" dirty="0"/>
          </a:p>
        </p:txBody>
      </p:sp>
    </p:spTree>
    <p:extLst>
      <p:ext uri="{BB962C8B-B14F-4D97-AF65-F5344CB8AC3E}">
        <p14:creationId xmlns:p14="http://schemas.microsoft.com/office/powerpoint/2010/main" val="72325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Veiklos rezultatas</a:t>
            </a:r>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8309" y="1278355"/>
            <a:ext cx="3913909" cy="518955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72" y="1738746"/>
            <a:ext cx="6241473" cy="4681105"/>
          </a:xfrm>
          <a:prstGeom prst="rect">
            <a:avLst/>
          </a:prstGeom>
        </p:spPr>
      </p:pic>
    </p:spTree>
    <p:extLst>
      <p:ext uri="{BB962C8B-B14F-4D97-AF65-F5344CB8AC3E}">
        <p14:creationId xmlns:p14="http://schemas.microsoft.com/office/powerpoint/2010/main" val="46161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908752"/>
            <a:ext cx="5801784"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070" y="1070536"/>
            <a:ext cx="3892166" cy="5189554"/>
          </a:xfrm>
          <a:prstGeom prst="rect">
            <a:avLst/>
          </a:prstGeom>
        </p:spPr>
      </p:pic>
    </p:spTree>
    <p:extLst>
      <p:ext uri="{BB962C8B-B14F-4D97-AF65-F5344CB8AC3E}">
        <p14:creationId xmlns:p14="http://schemas.microsoft.com/office/powerpoint/2010/main" val="13728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Ugdymosi sritis. </a:t>
            </a:r>
            <a:r>
              <a:rPr lang="lt-LT" dirty="0"/>
              <a:t>E</a:t>
            </a:r>
            <a:r>
              <a:rPr lang="lt-LT" dirty="0" smtClean="0"/>
              <a:t>stetinis lavinimas</a:t>
            </a:r>
            <a:endParaRPr lang="lt-LT" dirty="0"/>
          </a:p>
        </p:txBody>
      </p:sp>
      <p:sp>
        <p:nvSpPr>
          <p:cNvPr id="3" name="Content Placeholder 2"/>
          <p:cNvSpPr>
            <a:spLocks noGrp="1"/>
          </p:cNvSpPr>
          <p:nvPr>
            <p:ph idx="1"/>
          </p:nvPr>
        </p:nvSpPr>
        <p:spPr/>
        <p:txBody>
          <a:bodyPr/>
          <a:lstStyle/>
          <a:p>
            <a:r>
              <a:rPr lang="lt-LT" dirty="0" smtClean="0"/>
              <a:t>Vaikus mokėme: stebėti lėlių teatro vaidinimus, pažinti herojus, nusakyti jų emocinę būseną, skirti gėrį nuo blogio, reikšti </a:t>
            </a:r>
            <a:r>
              <a:rPr lang="lt-LT" dirty="0" smtClean="0"/>
              <a:t>įvairias</a:t>
            </a:r>
            <a:r>
              <a:rPr lang="lt-LT" dirty="0" smtClean="0"/>
              <a:t> </a:t>
            </a:r>
            <a:r>
              <a:rPr lang="lt-LT" dirty="0" smtClean="0"/>
              <a:t>emocijas, dalintis įspūdžiais su kitais, mėgdžioti matytus veiksmus, </a:t>
            </a:r>
            <a:r>
              <a:rPr lang="lt-LT" dirty="0" smtClean="0"/>
              <a:t>judesius. </a:t>
            </a:r>
            <a:endParaRPr lang="lt-LT" dirty="0"/>
          </a:p>
        </p:txBody>
      </p:sp>
    </p:spTree>
    <p:extLst>
      <p:ext uri="{BB962C8B-B14F-4D97-AF65-F5344CB8AC3E}">
        <p14:creationId xmlns:p14="http://schemas.microsoft.com/office/powerpoint/2010/main" val="371835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Veiklos rezultatas</a:t>
            </a:r>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35971" y="2011796"/>
            <a:ext cx="4904510" cy="367838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30462" y="2042104"/>
            <a:ext cx="4869872" cy="3652404"/>
          </a:xfrm>
          <a:prstGeom prst="rect">
            <a:avLst/>
          </a:prstGeom>
        </p:spPr>
      </p:pic>
    </p:spTree>
    <p:extLst>
      <p:ext uri="{BB962C8B-B14F-4D97-AF65-F5344CB8AC3E}">
        <p14:creationId xmlns:p14="http://schemas.microsoft.com/office/powerpoint/2010/main" val="404573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Ugdymosi </a:t>
            </a:r>
            <a:r>
              <a:rPr lang="lt-LT" dirty="0" err="1" smtClean="0"/>
              <a:t>srit</a:t>
            </a:r>
            <a:r>
              <a:rPr lang="en-US" dirty="0" smtClean="0"/>
              <a:t>y</a:t>
            </a:r>
            <a:r>
              <a:rPr lang="lt-LT" dirty="0" smtClean="0"/>
              <a:t>s</a:t>
            </a:r>
            <a:r>
              <a:rPr lang="lt-LT" dirty="0" smtClean="0"/>
              <a:t>. Sakytinė kalba. Skaičiavimas ir matavimas</a:t>
            </a:r>
            <a:endParaRPr lang="lt-LT" dirty="0"/>
          </a:p>
        </p:txBody>
      </p:sp>
      <p:sp>
        <p:nvSpPr>
          <p:cNvPr id="3" name="Content Placeholder 2"/>
          <p:cNvSpPr>
            <a:spLocks noGrp="1"/>
          </p:cNvSpPr>
          <p:nvPr>
            <p:ph idx="1"/>
          </p:nvPr>
        </p:nvSpPr>
        <p:spPr/>
        <p:txBody>
          <a:bodyPr/>
          <a:lstStyle/>
          <a:p>
            <a:r>
              <a:rPr lang="lt-LT" dirty="0" smtClean="0"/>
              <a:t>Vaikus mokėme: kalbėti 2 – 4 žodžių sakiniais apie bundantį pavasarį, pasakojant ką mato pasivaikščiojimų metu, pro langą, knygutėse, žurnaluose; klausinėti, atsakyti į elementarius klausimus vienu ar keliais </a:t>
            </a:r>
            <a:r>
              <a:rPr lang="lt-LT" dirty="0" smtClean="0"/>
              <a:t>žodžiais</a:t>
            </a:r>
            <a:r>
              <a:rPr lang="en-US" dirty="0" smtClean="0"/>
              <a:t>, </a:t>
            </a:r>
            <a:r>
              <a:rPr lang="en-US" dirty="0" err="1" smtClean="0"/>
              <a:t>sakiniais</a:t>
            </a:r>
            <a:r>
              <a:rPr lang="en-US" dirty="0" smtClean="0"/>
              <a:t>. </a:t>
            </a:r>
            <a:endParaRPr lang="lt-LT" dirty="0"/>
          </a:p>
          <a:p>
            <a:r>
              <a:rPr lang="lt-LT" dirty="0" smtClean="0"/>
              <a:t>Vaikus mokėme: sąvokų – „vienas“, „daug“, daugiau / mažiau“, lyginti, tapatinti, rūšiuoti, grupuoti daiktus, žaislus, namų </a:t>
            </a:r>
            <a:r>
              <a:rPr lang="lt-LT" dirty="0" smtClean="0"/>
              <a:t>apyvokos </a:t>
            </a:r>
            <a:r>
              <a:rPr lang="lt-LT" dirty="0" smtClean="0"/>
              <a:t>rakandus, nusakyti daiktų formas, dydžius, spalvas.</a:t>
            </a:r>
            <a:endParaRPr lang="lt-LT" dirty="0"/>
          </a:p>
        </p:txBody>
      </p:sp>
    </p:spTree>
    <p:extLst>
      <p:ext uri="{BB962C8B-B14F-4D97-AF65-F5344CB8AC3E}">
        <p14:creationId xmlns:p14="http://schemas.microsoft.com/office/powerpoint/2010/main" val="19244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Veiklos rezultatai</a:t>
            </a:r>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982" y="1284216"/>
            <a:ext cx="3816927" cy="50892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127" y="1284216"/>
            <a:ext cx="3817253" cy="5089670"/>
          </a:xfrm>
          <a:prstGeom prst="rect">
            <a:avLst/>
          </a:prstGeom>
        </p:spPr>
      </p:pic>
    </p:spTree>
    <p:extLst>
      <p:ext uri="{BB962C8B-B14F-4D97-AF65-F5344CB8AC3E}">
        <p14:creationId xmlns:p14="http://schemas.microsoft.com/office/powerpoint/2010/main" val="246961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9872" y="1178505"/>
            <a:ext cx="3983183" cy="531091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05719" y="1838275"/>
            <a:ext cx="5352038" cy="4014029"/>
          </a:xfrm>
          <a:prstGeom prst="rect">
            <a:avLst/>
          </a:prstGeom>
        </p:spPr>
      </p:pic>
    </p:spTree>
    <p:extLst>
      <p:ext uri="{BB962C8B-B14F-4D97-AF65-F5344CB8AC3E}">
        <p14:creationId xmlns:p14="http://schemas.microsoft.com/office/powerpoint/2010/main" val="29979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Ugdymosi</a:t>
            </a:r>
            <a:r>
              <a:rPr lang="en-US" dirty="0" smtClean="0"/>
              <a:t> </a:t>
            </a:r>
            <a:r>
              <a:rPr lang="en-US" dirty="0" err="1" smtClean="0"/>
              <a:t>sritis</a:t>
            </a:r>
            <a:r>
              <a:rPr lang="en-US" dirty="0" smtClean="0"/>
              <a:t>. </a:t>
            </a:r>
            <a:r>
              <a:rPr lang="lt-LT" dirty="0" smtClean="0"/>
              <a:t>Aplinkos pažinimas</a:t>
            </a:r>
            <a:endParaRPr lang="lt-LT" dirty="0"/>
          </a:p>
        </p:txBody>
      </p:sp>
      <p:sp>
        <p:nvSpPr>
          <p:cNvPr id="3" name="Content Placeholder 2"/>
          <p:cNvSpPr>
            <a:spLocks noGrp="1"/>
          </p:cNvSpPr>
          <p:nvPr>
            <p:ph idx="1"/>
          </p:nvPr>
        </p:nvSpPr>
        <p:spPr/>
        <p:txBody>
          <a:bodyPr/>
          <a:lstStyle/>
          <a:p>
            <a:r>
              <a:rPr lang="lt-LT" dirty="0" smtClean="0"/>
              <a:t>Vaikus mokėme: pažinti ir pavadinti gamtos reiškinius (saulė šviečia, vėjas pučia, lietus lyja, sninga snaigės, šilta, šalta), atpažinti ir pavadinti laukinius paukščius (varna, gandras, balandis, šarka, žvirblis, genys, pelėda), įtvirtinti naminių paukščių pavadinimus (gaidys, višta, žąsis, antis, kalakutas, strutis), surasti kuo panašūs ir kuo skiriasi laukiniai ir naminiai paukščiai, </a:t>
            </a:r>
            <a:r>
              <a:rPr lang="lt-LT" dirty="0" smtClean="0"/>
              <a:t>apib</a:t>
            </a:r>
            <a:r>
              <a:rPr lang="lt-LT" dirty="0"/>
              <a:t>ū</a:t>
            </a:r>
            <a:r>
              <a:rPr lang="lt-LT" dirty="0" smtClean="0"/>
              <a:t>dinti </a:t>
            </a:r>
            <a:r>
              <a:rPr lang="lt-LT" dirty="0" smtClean="0"/>
              <a:t>juos pagal spalvas, dydį. </a:t>
            </a:r>
            <a:endParaRPr lang="lt-LT" dirty="0"/>
          </a:p>
        </p:txBody>
      </p:sp>
    </p:spTree>
    <p:extLst>
      <p:ext uri="{BB962C8B-B14F-4D97-AF65-F5344CB8AC3E}">
        <p14:creationId xmlns:p14="http://schemas.microsoft.com/office/powerpoint/2010/main" val="360112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Veiklos rezultatas</a:t>
            </a:r>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3263503"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653" y="1628848"/>
            <a:ext cx="3379734" cy="4475018"/>
          </a:xfrm>
          <a:prstGeom prst="rect">
            <a:avLst/>
          </a:prstGeom>
        </p:spPr>
      </p:pic>
    </p:spTree>
    <p:extLst>
      <p:ext uri="{BB962C8B-B14F-4D97-AF65-F5344CB8AC3E}">
        <p14:creationId xmlns:p14="http://schemas.microsoft.com/office/powerpoint/2010/main" val="279879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52561"/>
            <a:ext cx="3803073" cy="50707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63" y="1532226"/>
            <a:ext cx="6654800" cy="4991100"/>
          </a:xfrm>
          <a:prstGeom prst="rect">
            <a:avLst/>
          </a:prstGeom>
        </p:spPr>
      </p:pic>
    </p:spTree>
    <p:extLst>
      <p:ext uri="{BB962C8B-B14F-4D97-AF65-F5344CB8AC3E}">
        <p14:creationId xmlns:p14="http://schemas.microsoft.com/office/powerpoint/2010/main" val="89771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Ugdymosi sritis. Meninė raiška</a:t>
            </a:r>
            <a:endParaRPr lang="lt-LT" dirty="0"/>
          </a:p>
        </p:txBody>
      </p:sp>
      <p:sp>
        <p:nvSpPr>
          <p:cNvPr id="3" name="Content Placeholder 2"/>
          <p:cNvSpPr>
            <a:spLocks noGrp="1"/>
          </p:cNvSpPr>
          <p:nvPr>
            <p:ph idx="1"/>
          </p:nvPr>
        </p:nvSpPr>
        <p:spPr/>
        <p:txBody>
          <a:bodyPr/>
          <a:lstStyle/>
          <a:p>
            <a:r>
              <a:rPr lang="lt-LT" dirty="0" smtClean="0"/>
              <a:t>Vaikus mokėme: atlikti įvairias kūrybines užduotėles pasinaudojant įvairiomis technikomis – aplikacija popieriumi, kruopomis, dažų liejimu, tapyba pirštais, įvairaus dydžio teptukais, lipdymu (</a:t>
            </a:r>
            <a:r>
              <a:rPr lang="lt-LT" dirty="0" smtClean="0"/>
              <a:t>plastilino</a:t>
            </a:r>
            <a:r>
              <a:rPr lang="lt-LT" dirty="0" smtClean="0"/>
              <a:t>, </a:t>
            </a:r>
            <a:r>
              <a:rPr lang="lt-LT" dirty="0" err="1" smtClean="0"/>
              <a:t>modelino</a:t>
            </a:r>
            <a:r>
              <a:rPr lang="lt-LT" dirty="0" smtClean="0"/>
              <a:t>, tešlos), karpiniais. </a:t>
            </a:r>
            <a:endParaRPr lang="lt-LT" dirty="0"/>
          </a:p>
        </p:txBody>
      </p:sp>
    </p:spTree>
    <p:extLst>
      <p:ext uri="{BB962C8B-B14F-4D97-AF65-F5344CB8AC3E}">
        <p14:creationId xmlns:p14="http://schemas.microsoft.com/office/powerpoint/2010/main" val="277605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Veiklos rezultatas</a:t>
            </a:r>
            <a:endParaRPr lang="lt-LT"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1958" y="1690688"/>
            <a:ext cx="3474406" cy="463254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4822" y="1570688"/>
            <a:ext cx="3564407" cy="47525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272" y="1432575"/>
            <a:ext cx="2492642" cy="4890655"/>
          </a:xfrm>
          <a:prstGeom prst="rect">
            <a:avLst/>
          </a:prstGeom>
        </p:spPr>
      </p:pic>
    </p:spTree>
    <p:extLst>
      <p:ext uri="{BB962C8B-B14F-4D97-AF65-F5344CB8AC3E}">
        <p14:creationId xmlns:p14="http://schemas.microsoft.com/office/powerpoint/2010/main" val="1348411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308</Words>
  <Application>Microsoft Office PowerPoint</Application>
  <PresentationFormat>Widescreen</PresentationFormat>
  <Paragraphs>17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                „Boružėlės“ grupės vaikų ugdymas ir ugdymasis nuotoliniu būdu 2020-03-27 / 2020-04-17  Ikimokyklinio ugdymo mokytojos:  Drąsutė Jarmulkaitė Laimutė Marčiulynienė </vt:lpstr>
      <vt:lpstr>Ugdymosi sritys. Sakytinė kalba. Skaičiavimas ir matavimas</vt:lpstr>
      <vt:lpstr>Veiklos rezultatai</vt:lpstr>
      <vt:lpstr>PowerPoint Presentation</vt:lpstr>
      <vt:lpstr>Ugdymosi sritis. Aplinkos pažinimas</vt:lpstr>
      <vt:lpstr>Veiklos rezultatas</vt:lpstr>
      <vt:lpstr>PowerPoint Presentation</vt:lpstr>
      <vt:lpstr>Ugdymosi sritis. Meninė raiška</vt:lpstr>
      <vt:lpstr>Veiklos rezultatas</vt:lpstr>
      <vt:lpstr>PowerPoint Presentation</vt:lpstr>
      <vt:lpstr>Ugdymosi sritis. Tyrinėjimas </vt:lpstr>
      <vt:lpstr>Veiklos rezultatas</vt:lpstr>
      <vt:lpstr>PowerPoint Presentation</vt:lpstr>
      <vt:lpstr>Ugdymosi sritis. Estetinis lavinimas</vt:lpstr>
      <vt:lpstr>Veiklos rezultatas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„Boružėlės“ grupės vaikų ugdymas ir ugdymasis nuotoliniu būdu 2020-03-27 / 2020-04-17</dc:title>
  <dc:creator>Windows User</dc:creator>
  <cp:lastModifiedBy>Windows User</cp:lastModifiedBy>
  <cp:revision>14</cp:revision>
  <dcterms:created xsi:type="dcterms:W3CDTF">2020-04-16T15:26:49Z</dcterms:created>
  <dcterms:modified xsi:type="dcterms:W3CDTF">2020-04-17T14:13:35Z</dcterms:modified>
</cp:coreProperties>
</file>