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8" r:id="rId6"/>
    <p:sldId id="269" r:id="rId7"/>
    <p:sldId id="270" r:id="rId8"/>
    <p:sldId id="271" r:id="rId9"/>
    <p:sldId id="272" r:id="rId10"/>
    <p:sldId id="273"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jana Urboniene" initials="LU" lastIdx="1" clrIdx="0">
    <p:extLst>
      <p:ext uri="{19B8F6BF-5375-455C-9EA6-DF929625EA0E}">
        <p15:presenceInfo xmlns:p15="http://schemas.microsoft.com/office/powerpoint/2012/main" userId="196a79d3e21fc6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9396AF6-4365-4E8D-B73F-473870CE2C47}" type="datetimeFigureOut">
              <a:rPr lang="lt-LT" smtClean="0"/>
              <a:t>2020-05-24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420963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9396AF6-4365-4E8D-B73F-473870CE2C47}" type="datetimeFigureOut">
              <a:rPr lang="lt-LT" smtClean="0"/>
              <a:t>2020-05-24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397335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9396AF6-4365-4E8D-B73F-473870CE2C47}" type="datetimeFigureOut">
              <a:rPr lang="lt-LT" smtClean="0"/>
              <a:t>2020-05-24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373379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9396AF6-4365-4E8D-B73F-473870CE2C47}" type="datetimeFigureOut">
              <a:rPr lang="lt-LT" smtClean="0"/>
              <a:t>2020-05-24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77772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96AF6-4365-4E8D-B73F-473870CE2C47}" type="datetimeFigureOut">
              <a:rPr lang="lt-LT" smtClean="0"/>
              <a:t>2020-05-24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59942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9396AF6-4365-4E8D-B73F-473870CE2C47}" type="datetimeFigureOut">
              <a:rPr lang="lt-LT" smtClean="0"/>
              <a:t>2020-05-24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358725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9396AF6-4365-4E8D-B73F-473870CE2C47}" type="datetimeFigureOut">
              <a:rPr lang="lt-LT" smtClean="0"/>
              <a:t>2020-05-24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23755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9396AF6-4365-4E8D-B73F-473870CE2C47}" type="datetimeFigureOut">
              <a:rPr lang="lt-LT" smtClean="0"/>
              <a:t>2020-05-24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22411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96AF6-4365-4E8D-B73F-473870CE2C47}" type="datetimeFigureOut">
              <a:rPr lang="lt-LT" smtClean="0"/>
              <a:t>2020-05-24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111872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96AF6-4365-4E8D-B73F-473870CE2C47}" type="datetimeFigureOut">
              <a:rPr lang="lt-LT" smtClean="0"/>
              <a:t>2020-05-24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168584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96AF6-4365-4E8D-B73F-473870CE2C47}" type="datetimeFigureOut">
              <a:rPr lang="lt-LT" smtClean="0"/>
              <a:t>2020-05-24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7C3FFD-C716-4034-BDCF-6BBF6CAF2EB2}" type="slidenum">
              <a:rPr lang="lt-LT" smtClean="0"/>
              <a:t>‹#›</a:t>
            </a:fld>
            <a:endParaRPr lang="lt-LT"/>
          </a:p>
        </p:txBody>
      </p:sp>
    </p:spTree>
    <p:extLst>
      <p:ext uri="{BB962C8B-B14F-4D97-AF65-F5344CB8AC3E}">
        <p14:creationId xmlns:p14="http://schemas.microsoft.com/office/powerpoint/2010/main" val="400383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96AF6-4365-4E8D-B73F-473870CE2C47}" type="datetimeFigureOut">
              <a:rPr lang="lt-LT" smtClean="0"/>
              <a:t>2020-05-24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C3FFD-C716-4034-BDCF-6BBF6CAF2EB2}" type="slidenum">
              <a:rPr lang="lt-LT" smtClean="0"/>
              <a:t>‹#›</a:t>
            </a:fld>
            <a:endParaRPr lang="lt-LT"/>
          </a:p>
        </p:txBody>
      </p:sp>
    </p:spTree>
    <p:extLst>
      <p:ext uri="{BB962C8B-B14F-4D97-AF65-F5344CB8AC3E}">
        <p14:creationId xmlns:p14="http://schemas.microsoft.com/office/powerpoint/2010/main" val="177497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LAUM</a:t>
            </a:r>
            <a:r>
              <a:rPr lang="lt-LT" dirty="0"/>
              <a:t>ŽIRGIO grupė</a:t>
            </a:r>
          </a:p>
        </p:txBody>
      </p:sp>
      <p:sp>
        <p:nvSpPr>
          <p:cNvPr id="3" name="Subtitle 2"/>
          <p:cNvSpPr>
            <a:spLocks noGrp="1"/>
          </p:cNvSpPr>
          <p:nvPr>
            <p:ph type="subTitle" idx="1"/>
          </p:nvPr>
        </p:nvSpPr>
        <p:spPr/>
        <p:txBody>
          <a:bodyPr/>
          <a:lstStyle/>
          <a:p>
            <a:r>
              <a:rPr lang="lt-LT" dirty="0"/>
              <a:t>Vaikų ugdymas ir ugdymasis nuotoliniu būdu</a:t>
            </a:r>
          </a:p>
          <a:p>
            <a:r>
              <a:rPr lang="lt-LT" dirty="0"/>
              <a:t>2020-04-20/2020-04-26</a:t>
            </a:r>
          </a:p>
        </p:txBody>
      </p:sp>
    </p:spTree>
    <p:extLst>
      <p:ext uri="{BB962C8B-B14F-4D97-AF65-F5344CB8AC3E}">
        <p14:creationId xmlns:p14="http://schemas.microsoft.com/office/powerpoint/2010/main" val="2484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DD70-928E-47A6-8580-85CA6A9CF2C1}"/>
              </a:ext>
            </a:extLst>
          </p:cNvPr>
          <p:cNvSpPr>
            <a:spLocks noGrp="1"/>
          </p:cNvSpPr>
          <p:nvPr>
            <p:ph type="title"/>
          </p:nvPr>
        </p:nvSpPr>
        <p:spPr/>
        <p:txBody>
          <a:bodyPr/>
          <a:lstStyle/>
          <a:p>
            <a:r>
              <a:rPr lang="lt-LT" dirty="0"/>
              <a:t>Vaikų ugdymosi rezultatai</a:t>
            </a:r>
            <a:endParaRPr lang="en-US" dirty="0"/>
          </a:p>
        </p:txBody>
      </p:sp>
      <p:pic>
        <p:nvPicPr>
          <p:cNvPr id="6" name="Content Placeholder 5" descr="A picture containing person, building, child, sitting&#10;&#10;Description automatically generated">
            <a:extLst>
              <a:ext uri="{FF2B5EF4-FFF2-40B4-BE49-F238E27FC236}">
                <a16:creationId xmlns:a16="http://schemas.microsoft.com/office/drawing/2014/main" id="{EE9AB845-63A3-4DF9-BA34-4248B459C63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8" name="Content Placeholder 7" descr="A person smiling at the camera&#10;&#10;Description automatically generated">
            <a:extLst>
              <a:ext uri="{FF2B5EF4-FFF2-40B4-BE49-F238E27FC236}">
                <a16:creationId xmlns:a16="http://schemas.microsoft.com/office/drawing/2014/main" id="{52C8A806-7BAC-416C-9F24-C7173D3CB87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420873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Ugdymo sritis. Skaičiavimas ir matavimas, aplinkos pažinimas, sakytinė kalba.</a:t>
            </a:r>
          </a:p>
        </p:txBody>
      </p:sp>
      <p:sp>
        <p:nvSpPr>
          <p:cNvPr id="3" name="Content Placeholder 2"/>
          <p:cNvSpPr>
            <a:spLocks noGrp="1"/>
          </p:cNvSpPr>
          <p:nvPr>
            <p:ph idx="1"/>
          </p:nvPr>
        </p:nvSpPr>
        <p:spPr>
          <a:xfrm>
            <a:off x="838200" y="2329634"/>
            <a:ext cx="10336658" cy="3351570"/>
          </a:xfrm>
        </p:spPr>
        <p:txBody>
          <a:bodyPr>
            <a:normAutofit fontScale="92500" lnSpcReduction="10000"/>
          </a:bodyPr>
          <a:lstStyle/>
          <a:p>
            <a:pPr marL="0" indent="0">
              <a:buNone/>
            </a:pPr>
            <a:r>
              <a:rPr lang="lt-LT" sz="2400" dirty="0"/>
              <a:t>Vaikai mokėsi: suprasti, kad šeimoje yra saugus ir mylimas, jaustis šeimos nariu. Parašyti savo vardą, pasakyti savo mamos, tėčio vardo pirmųjų garsų pavadinimus. Kalbėjo apie tai, kas </a:t>
            </a:r>
            <a:r>
              <a:rPr lang="lt-LT" sz="2400" dirty="0" err="1"/>
              <a:t>yra"šeima</a:t>
            </a:r>
            <a:r>
              <a:rPr lang="lt-LT" sz="2400" dirty="0"/>
              <a:t>", "šeimos nariai".  Vartė šeimos nuotraukas. Kalbėjo apie šeimos narių pareigas, atliekamus darbus, pramogas, tradicijas, šventes. Ieškojo knygelėse paveikslėlių, vaizduojančių gyvūnėlių šeimas. Vaikai skyrė "mažai" ir "daug". Skaičiavo savo šeimos narius, giminaičius. Žaidė supažindinimui su vienu ir daug daiktų: vienas žmogus- daug žmonių, viena mama- daug mamų, vienas tėtis- daug tėčių ir t.t. Vaikai maišė spalvas, susipažino su sąvokomis "didesnis, mažesnis". Tepė delnus dažais, sudėję anspaudus ant popieriaus aptarė, kuo skiriasi delnų anspaudai. Spėjo, kuris anspaudas mamos, kuris- tėčio. Aptarė, kuris delnas yra didesnis, mažesnis, kieno pirštai yra ilgesni, kieno- trumpesni. Piešė šeimos portretą.</a:t>
            </a:r>
            <a:br>
              <a:rPr lang="lt-LT" sz="2400" dirty="0"/>
            </a:br>
            <a:endParaRPr lang="lt-LT" sz="2400" dirty="0"/>
          </a:p>
        </p:txBody>
      </p:sp>
    </p:spTree>
    <p:extLst>
      <p:ext uri="{BB962C8B-B14F-4D97-AF65-F5344CB8AC3E}">
        <p14:creationId xmlns:p14="http://schemas.microsoft.com/office/powerpoint/2010/main" val="250076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061"/>
            <a:ext cx="10515600" cy="1325563"/>
          </a:xfrm>
        </p:spPr>
        <p:txBody>
          <a:bodyPr/>
          <a:lstStyle/>
          <a:p>
            <a:r>
              <a:rPr lang="lt-LT" dirty="0"/>
              <a:t>Ugdymo sritis. Iniciatyvumas ir atkaklumas, savivoka ir </a:t>
            </a:r>
            <a:r>
              <a:rPr lang="lt-LT" dirty="0" err="1"/>
              <a:t>savigarba,estetinis</a:t>
            </a:r>
            <a:r>
              <a:rPr lang="lt-LT" dirty="0"/>
              <a:t> suvokimas.</a:t>
            </a:r>
          </a:p>
        </p:txBody>
      </p:sp>
      <p:sp>
        <p:nvSpPr>
          <p:cNvPr id="3" name="Content Placeholder 2"/>
          <p:cNvSpPr>
            <a:spLocks noGrp="1"/>
          </p:cNvSpPr>
          <p:nvPr>
            <p:ph idx="1"/>
          </p:nvPr>
        </p:nvSpPr>
        <p:spPr>
          <a:xfrm>
            <a:off x="1222624" y="2722651"/>
            <a:ext cx="10131175" cy="3454311"/>
          </a:xfrm>
        </p:spPr>
        <p:txBody>
          <a:bodyPr>
            <a:normAutofit fontScale="92500"/>
          </a:bodyPr>
          <a:lstStyle/>
          <a:p>
            <a:pPr marL="0" indent="0">
              <a:buNone/>
            </a:pPr>
            <a:r>
              <a:rPr lang="lt-LT" dirty="0"/>
              <a:t>Vaikai mokėsi: ugdyti pastabumą. </a:t>
            </a:r>
            <a:r>
              <a:rPr lang="lt-LT" dirty="0" err="1"/>
              <a:t>Atydžiai</a:t>
            </a:r>
            <a:r>
              <a:rPr lang="lt-LT" dirty="0"/>
              <a:t> apsidairęs aplinkui ir užsimerkęs atsakinėjo į klausimus: kas stovi ant palangės? Kokios spalvos sienos? Kas sėdi šalia tavęs? Susipažino su savo kūno dalimis: atliko kokį nors veiksmą, susijusį su kūno dalimi. Pvz., pakėlė vieną koją, pakraipė galvą, suplojo rankomis, užmerkė akis, pasikasė kaklą, patrynė nosį ir pan. Atsakė, kurias veido dalis turime po dvi, kurias po vieną, kurias kūno dalis turime po dvi. Vandeniniais dažais ant didelio popieriaus lapo piešė savo viso ūgio portretą. Užrašė savo vardą. Vaikai klausė ir stebėjo skirtingo pobūdžio, kontrastingus meno kūrinius, aplinką.</a:t>
            </a:r>
          </a:p>
        </p:txBody>
      </p:sp>
    </p:spTree>
    <p:extLst>
      <p:ext uri="{BB962C8B-B14F-4D97-AF65-F5344CB8AC3E}">
        <p14:creationId xmlns:p14="http://schemas.microsoft.com/office/powerpoint/2010/main" val="2396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A43-067D-4823-9905-1C0BFDF27238}"/>
              </a:ext>
            </a:extLst>
          </p:cNvPr>
          <p:cNvSpPr>
            <a:spLocks noGrp="1"/>
          </p:cNvSpPr>
          <p:nvPr>
            <p:ph type="title"/>
          </p:nvPr>
        </p:nvSpPr>
        <p:spPr/>
        <p:txBody>
          <a:bodyPr/>
          <a:lstStyle/>
          <a:p>
            <a:r>
              <a:rPr lang="lt-LT" dirty="0"/>
              <a:t>Vaikų ugdymosi rezultatai</a:t>
            </a:r>
            <a:endParaRPr lang="en-US" dirty="0"/>
          </a:p>
        </p:txBody>
      </p:sp>
      <p:pic>
        <p:nvPicPr>
          <p:cNvPr id="7" name="Content Placeholder 6" descr="A hand holding a baby&#10;&#10;Description automatically generated">
            <a:extLst>
              <a:ext uri="{FF2B5EF4-FFF2-40B4-BE49-F238E27FC236}">
                <a16:creationId xmlns:a16="http://schemas.microsoft.com/office/drawing/2014/main" id="{CD91486F-FAE5-4A6E-84F1-C51B491A078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13" name="Content Placeholder 12" descr="A picture containing grass, outdoor, sitting, cup&#10;&#10;Description automatically generated">
            <a:extLst>
              <a:ext uri="{FF2B5EF4-FFF2-40B4-BE49-F238E27FC236}">
                <a16:creationId xmlns:a16="http://schemas.microsoft.com/office/drawing/2014/main" id="{3205AE1A-2117-4F5C-BE6C-0E825BBE89D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110640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CCA9-5158-410F-9907-B31DC9331276}"/>
              </a:ext>
            </a:extLst>
          </p:cNvPr>
          <p:cNvSpPr>
            <a:spLocks noGrp="1"/>
          </p:cNvSpPr>
          <p:nvPr>
            <p:ph type="title"/>
          </p:nvPr>
        </p:nvSpPr>
        <p:spPr>
          <a:xfrm>
            <a:off x="838200" y="409192"/>
            <a:ext cx="10515600" cy="1325563"/>
          </a:xfrm>
        </p:spPr>
        <p:txBody>
          <a:bodyPr/>
          <a:lstStyle/>
          <a:p>
            <a:r>
              <a:rPr lang="lt-LT" dirty="0"/>
              <a:t>Vaikų ugdymosi rezultatai</a:t>
            </a:r>
            <a:endParaRPr lang="en-US" dirty="0"/>
          </a:p>
        </p:txBody>
      </p:sp>
      <p:pic>
        <p:nvPicPr>
          <p:cNvPr id="8" name="Content Placeholder 7" descr="A person sitting on a table&#10;&#10;Description automatically generated">
            <a:extLst>
              <a:ext uri="{FF2B5EF4-FFF2-40B4-BE49-F238E27FC236}">
                <a16:creationId xmlns:a16="http://schemas.microsoft.com/office/drawing/2014/main" id="{28B9ECEC-599F-4B69-9840-57F1A50C01B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10" name="Content Placeholder 9" descr="A person holding a teddy bear&#10;&#10;Description automatically generated">
            <a:extLst>
              <a:ext uri="{FF2B5EF4-FFF2-40B4-BE49-F238E27FC236}">
                <a16:creationId xmlns:a16="http://schemas.microsoft.com/office/drawing/2014/main" id="{26B49D8E-CCD1-4325-8E01-10DFB48311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54295" y="1825625"/>
            <a:ext cx="2417410" cy="4351338"/>
          </a:xfrm>
        </p:spPr>
      </p:pic>
    </p:spTree>
    <p:extLst>
      <p:ext uri="{BB962C8B-B14F-4D97-AF65-F5344CB8AC3E}">
        <p14:creationId xmlns:p14="http://schemas.microsoft.com/office/powerpoint/2010/main" val="128327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E583-3E3E-4788-BA68-3312AEEE7CD0}"/>
              </a:ext>
            </a:extLst>
          </p:cNvPr>
          <p:cNvSpPr>
            <a:spLocks noGrp="1"/>
          </p:cNvSpPr>
          <p:nvPr>
            <p:ph type="title"/>
          </p:nvPr>
        </p:nvSpPr>
        <p:spPr/>
        <p:txBody>
          <a:bodyPr/>
          <a:lstStyle/>
          <a:p>
            <a:r>
              <a:rPr lang="lt-LT" dirty="0"/>
              <a:t>Vaikų ugdymosi rezultatai</a:t>
            </a:r>
            <a:endParaRPr lang="en-US" dirty="0"/>
          </a:p>
        </p:txBody>
      </p:sp>
      <p:pic>
        <p:nvPicPr>
          <p:cNvPr id="7" name="Content Placeholder 6" descr="A small child sitting on a table&#10;&#10;Description automatically generated">
            <a:extLst>
              <a:ext uri="{FF2B5EF4-FFF2-40B4-BE49-F238E27FC236}">
                <a16:creationId xmlns:a16="http://schemas.microsoft.com/office/drawing/2014/main" id="{20C38E8D-2452-4E8C-B505-98CC7B66CDF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9" name="Content Placeholder 8" descr="A picture containing indoor, sitting, toy, small&#10;&#10;Description automatically generated">
            <a:extLst>
              <a:ext uri="{FF2B5EF4-FFF2-40B4-BE49-F238E27FC236}">
                <a16:creationId xmlns:a16="http://schemas.microsoft.com/office/drawing/2014/main" id="{60DA61A8-C631-4955-8AB6-BFDCD00EDB3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9882" y="1825625"/>
            <a:ext cx="3246236" cy="4351338"/>
          </a:xfrm>
        </p:spPr>
      </p:pic>
      <p:pic>
        <p:nvPicPr>
          <p:cNvPr id="5" name="Content Placeholder 8" descr="A person sitting on a table&#10;&#10;Description automatically generated">
            <a:extLst>
              <a:ext uri="{FF2B5EF4-FFF2-40B4-BE49-F238E27FC236}">
                <a16:creationId xmlns:a16="http://schemas.microsoft.com/office/drawing/2014/main" id="{3540FF42-A486-4D8C-BB10-82E103074D7A}"/>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419316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8D8A-EF07-4A07-BC5C-BF84760C8FA5}"/>
              </a:ext>
            </a:extLst>
          </p:cNvPr>
          <p:cNvSpPr>
            <a:spLocks noGrp="1"/>
          </p:cNvSpPr>
          <p:nvPr>
            <p:ph type="title"/>
          </p:nvPr>
        </p:nvSpPr>
        <p:spPr/>
        <p:txBody>
          <a:bodyPr/>
          <a:lstStyle/>
          <a:p>
            <a:r>
              <a:rPr lang="lt-LT" dirty="0"/>
              <a:t>Vaikų ugdymosi rezultatai</a:t>
            </a:r>
            <a:endParaRPr lang="en-US" dirty="0"/>
          </a:p>
        </p:txBody>
      </p:sp>
      <p:pic>
        <p:nvPicPr>
          <p:cNvPr id="6" name="Content Placeholder 5">
            <a:extLst>
              <a:ext uri="{FF2B5EF4-FFF2-40B4-BE49-F238E27FC236}">
                <a16:creationId xmlns:a16="http://schemas.microsoft.com/office/drawing/2014/main" id="{D6F93528-C503-497C-8C7E-E93AD1CCC66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543969"/>
            <a:ext cx="5181600" cy="2914650"/>
          </a:xfrm>
        </p:spPr>
      </p:pic>
      <p:pic>
        <p:nvPicPr>
          <p:cNvPr id="8" name="Content Placeholder 7" descr="A close up of a logo&#10;&#10;Description automatically generated">
            <a:extLst>
              <a:ext uri="{FF2B5EF4-FFF2-40B4-BE49-F238E27FC236}">
                <a16:creationId xmlns:a16="http://schemas.microsoft.com/office/drawing/2014/main" id="{7B7E2FC0-BE2A-4115-A649-56EE8C43993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44625" y="1825625"/>
            <a:ext cx="2436749" cy="4351338"/>
          </a:xfrm>
        </p:spPr>
      </p:pic>
    </p:spTree>
    <p:extLst>
      <p:ext uri="{BB962C8B-B14F-4D97-AF65-F5344CB8AC3E}">
        <p14:creationId xmlns:p14="http://schemas.microsoft.com/office/powerpoint/2010/main" val="305380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AFB6-E687-451F-90F0-B8BD2B32E944}"/>
              </a:ext>
            </a:extLst>
          </p:cNvPr>
          <p:cNvSpPr>
            <a:spLocks noGrp="1"/>
          </p:cNvSpPr>
          <p:nvPr>
            <p:ph type="title"/>
          </p:nvPr>
        </p:nvSpPr>
        <p:spPr/>
        <p:txBody>
          <a:bodyPr/>
          <a:lstStyle/>
          <a:p>
            <a:r>
              <a:rPr lang="lt-LT" dirty="0"/>
              <a:t>Vaikų ugdymosi rezultatai</a:t>
            </a:r>
            <a:endParaRPr lang="en-US" dirty="0"/>
          </a:p>
        </p:txBody>
      </p:sp>
      <p:pic>
        <p:nvPicPr>
          <p:cNvPr id="6" name="Content Placeholder 5" descr="A picture containing orange, sitting, red, table&#10;&#10;Description automatically generated">
            <a:extLst>
              <a:ext uri="{FF2B5EF4-FFF2-40B4-BE49-F238E27FC236}">
                <a16:creationId xmlns:a16="http://schemas.microsoft.com/office/drawing/2014/main" id="{2656EB50-1001-4257-A045-259B3A1F867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8" name="Content Placeholder 7" descr="A close up of a toy&#10;&#10;Description automatically generated">
            <a:extLst>
              <a:ext uri="{FF2B5EF4-FFF2-40B4-BE49-F238E27FC236}">
                <a16:creationId xmlns:a16="http://schemas.microsoft.com/office/drawing/2014/main" id="{0D08259C-AACB-478B-BC0D-695859A629F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11064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CD6F-31F0-4230-A340-677818F4E20F}"/>
              </a:ext>
            </a:extLst>
          </p:cNvPr>
          <p:cNvSpPr>
            <a:spLocks noGrp="1"/>
          </p:cNvSpPr>
          <p:nvPr>
            <p:ph type="title"/>
          </p:nvPr>
        </p:nvSpPr>
        <p:spPr/>
        <p:txBody>
          <a:bodyPr/>
          <a:lstStyle/>
          <a:p>
            <a:r>
              <a:rPr lang="lt-LT" dirty="0"/>
              <a:t>Vaikų ugdymosi rezultatai</a:t>
            </a:r>
            <a:endParaRPr lang="en-US" dirty="0"/>
          </a:p>
        </p:txBody>
      </p:sp>
      <p:pic>
        <p:nvPicPr>
          <p:cNvPr id="6" name="Content Placeholder 5" descr="A picture containing indoor, sitting, phone&#10;&#10;Description automatically generated">
            <a:extLst>
              <a:ext uri="{FF2B5EF4-FFF2-40B4-BE49-F238E27FC236}">
                <a16:creationId xmlns:a16="http://schemas.microsoft.com/office/drawing/2014/main" id="{EAB9B0B2-03D0-4202-A861-F0380549E58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14251" y="1825625"/>
            <a:ext cx="2429497" cy="4351338"/>
          </a:xfrm>
        </p:spPr>
      </p:pic>
      <p:pic>
        <p:nvPicPr>
          <p:cNvPr id="8" name="Content Placeholder 7" descr="A picture containing table, food, sitting, plate&#10;&#10;Description automatically generated">
            <a:extLst>
              <a:ext uri="{FF2B5EF4-FFF2-40B4-BE49-F238E27FC236}">
                <a16:creationId xmlns:a16="http://schemas.microsoft.com/office/drawing/2014/main" id="{6CF39450-5FAE-415E-B2ED-52EBEA11377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2350279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346</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LAUMŽIRGIO grupė</vt:lpstr>
      <vt:lpstr>Ugdymo sritis. Skaičiavimas ir matavimas, aplinkos pažinimas, sakytinė kalba.</vt:lpstr>
      <vt:lpstr>Ugdymo sritis. Iniciatyvumas ir atkaklumas, savivoka ir savigarba,estetinis suvokimas.</vt:lpstr>
      <vt:lpstr>Vaikų ugdymosi rezultatai</vt:lpstr>
      <vt:lpstr>Vaikų ugdymosi rezultatai</vt:lpstr>
      <vt:lpstr>Vaikų ugdymosi rezultatai</vt:lpstr>
      <vt:lpstr>Vaikų ugdymosi rezultatai</vt:lpstr>
      <vt:lpstr>Vaikų ugdymosi rezultatai</vt:lpstr>
      <vt:lpstr>Vaikų ugdymosi rezultatai</vt:lpstr>
      <vt:lpstr>Vaikų ugdymosi rezultatai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Sraigutės grupė</dc:title>
  <dc:creator>X</dc:creator>
  <cp:lastModifiedBy>Lilijana Urboniene</cp:lastModifiedBy>
  <cp:revision>18</cp:revision>
  <dcterms:created xsi:type="dcterms:W3CDTF">2020-04-16T13:01:28Z</dcterms:created>
  <dcterms:modified xsi:type="dcterms:W3CDTF">2020-05-24T15:29:06Z</dcterms:modified>
</cp:coreProperties>
</file>