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59" r:id="rId5"/>
    <p:sldId id="260" r:id="rId6"/>
    <p:sldId id="276" r:id="rId7"/>
    <p:sldId id="277" r:id="rId8"/>
    <p:sldId id="278" r:id="rId9"/>
    <p:sldId id="279" r:id="rId10"/>
    <p:sldId id="262" r:id="rId11"/>
    <p:sldId id="263" r:id="rId12"/>
    <p:sldId id="264" r:id="rId13"/>
    <p:sldId id="265" r:id="rId14"/>
    <p:sldId id="261" r:id="rId15"/>
    <p:sldId id="266" r:id="rId16"/>
    <p:sldId id="267" r:id="rId17"/>
    <p:sldId id="268" r:id="rId18"/>
    <p:sldId id="269"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F09FF0B-7B72-4E75-B84F-429F87A7D8B3}"/>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endParaRPr lang="en-US"/>
          </a:p>
        </p:txBody>
      </p:sp>
      <p:sp>
        <p:nvSpPr>
          <p:cNvPr id="3" name="Antrinis pavadinimas 2">
            <a:extLst>
              <a:ext uri="{FF2B5EF4-FFF2-40B4-BE49-F238E27FC236}">
                <a16:creationId xmlns:a16="http://schemas.microsoft.com/office/drawing/2014/main" id="{F893668A-E91E-487B-BAC0-5328A06D92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endParaRPr lang="en-US"/>
          </a:p>
        </p:txBody>
      </p:sp>
      <p:sp>
        <p:nvSpPr>
          <p:cNvPr id="4" name="Datos vietos rezervavimo ženklas 3">
            <a:extLst>
              <a:ext uri="{FF2B5EF4-FFF2-40B4-BE49-F238E27FC236}">
                <a16:creationId xmlns:a16="http://schemas.microsoft.com/office/drawing/2014/main" id="{E44C9F8E-C9CA-4051-8487-A0563950C896}"/>
              </a:ext>
            </a:extLst>
          </p:cNvPr>
          <p:cNvSpPr>
            <a:spLocks noGrp="1"/>
          </p:cNvSpPr>
          <p:nvPr>
            <p:ph type="dt" sz="half" idx="10"/>
          </p:nvPr>
        </p:nvSpPr>
        <p:spPr/>
        <p:txBody>
          <a:bodyPr/>
          <a:lstStyle/>
          <a:p>
            <a:fld id="{78ABE3C1-DBE1-495D-B57B-2849774B866A}" type="datetimeFigureOut">
              <a:rPr lang="en-US" smtClean="0"/>
              <a:t>4/20/2020</a:t>
            </a:fld>
            <a:endParaRPr lang="en-US" dirty="0"/>
          </a:p>
        </p:txBody>
      </p:sp>
      <p:sp>
        <p:nvSpPr>
          <p:cNvPr id="5" name="Poraštės vietos rezervavimo ženklas 4">
            <a:extLst>
              <a:ext uri="{FF2B5EF4-FFF2-40B4-BE49-F238E27FC236}">
                <a16:creationId xmlns:a16="http://schemas.microsoft.com/office/drawing/2014/main" id="{01530C0A-50C2-4F00-A997-C048E1CC9CDE}"/>
              </a:ext>
            </a:extLst>
          </p:cNvPr>
          <p:cNvSpPr>
            <a:spLocks noGrp="1"/>
          </p:cNvSpPr>
          <p:nvPr>
            <p:ph type="ftr" sz="quarter" idx="11"/>
          </p:nvPr>
        </p:nvSpPr>
        <p:spPr/>
        <p:txBody>
          <a:bodyPr/>
          <a:lstStyle/>
          <a:p>
            <a:endParaRPr lang="en-US" dirty="0"/>
          </a:p>
        </p:txBody>
      </p:sp>
      <p:sp>
        <p:nvSpPr>
          <p:cNvPr id="6" name="Skaidrės numerio vietos rezervavimo ženklas 5">
            <a:extLst>
              <a:ext uri="{FF2B5EF4-FFF2-40B4-BE49-F238E27FC236}">
                <a16:creationId xmlns:a16="http://schemas.microsoft.com/office/drawing/2014/main" id="{8BAB0EEA-88E5-40BB-AD24-C744E74F170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12732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FB6C5F7-E573-4587-ABCF-CDD153F2B9C6}"/>
              </a:ext>
            </a:extLst>
          </p:cNvPr>
          <p:cNvSpPr>
            <a:spLocks noGrp="1"/>
          </p:cNvSpPr>
          <p:nvPr>
            <p:ph type="title"/>
          </p:nvPr>
        </p:nvSpPr>
        <p:spPr/>
        <p:txBody>
          <a:bodyPr/>
          <a:lstStyle/>
          <a:p>
            <a:r>
              <a:rPr lang="lt-LT"/>
              <a:t>Spustelėję redaguokite stilių</a:t>
            </a:r>
            <a:endParaRPr lang="en-US"/>
          </a:p>
        </p:txBody>
      </p:sp>
      <p:sp>
        <p:nvSpPr>
          <p:cNvPr id="3" name="Vertikalaus teksto vietos rezervavimo ženklas 2">
            <a:extLst>
              <a:ext uri="{FF2B5EF4-FFF2-40B4-BE49-F238E27FC236}">
                <a16:creationId xmlns:a16="http://schemas.microsoft.com/office/drawing/2014/main" id="{1AB20B60-90F6-4250-BC55-9B4982BB863A}"/>
              </a:ext>
            </a:extLst>
          </p:cNvPr>
          <p:cNvSpPr>
            <a:spLocks noGrp="1"/>
          </p:cNvSpPr>
          <p:nvPr>
            <p:ph type="body" orient="vert" idx="1"/>
          </p:nvPr>
        </p:nvSpPr>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id="{4D417F4D-F5F1-4BBC-BD88-62616DD0E547}"/>
              </a:ext>
            </a:extLst>
          </p:cNvPr>
          <p:cNvSpPr>
            <a:spLocks noGrp="1"/>
          </p:cNvSpPr>
          <p:nvPr>
            <p:ph type="dt" sz="half" idx="10"/>
          </p:nvPr>
        </p:nvSpPr>
        <p:spPr/>
        <p:txBody>
          <a:bodyPr/>
          <a:lstStyle/>
          <a:p>
            <a:fld id="{1FA3F48C-C7C6-4055-9F49-3777875E72AE}" type="datetimeFigureOut">
              <a:rPr lang="en-US" smtClean="0"/>
              <a:t>4/20/2020</a:t>
            </a:fld>
            <a:endParaRPr lang="en-US" dirty="0"/>
          </a:p>
        </p:txBody>
      </p:sp>
      <p:sp>
        <p:nvSpPr>
          <p:cNvPr id="5" name="Poraštės vietos rezervavimo ženklas 4">
            <a:extLst>
              <a:ext uri="{FF2B5EF4-FFF2-40B4-BE49-F238E27FC236}">
                <a16:creationId xmlns:a16="http://schemas.microsoft.com/office/drawing/2014/main" id="{3F35F85F-C799-4D4B-871A-748D5E769151}"/>
              </a:ext>
            </a:extLst>
          </p:cNvPr>
          <p:cNvSpPr>
            <a:spLocks noGrp="1"/>
          </p:cNvSpPr>
          <p:nvPr>
            <p:ph type="ftr" sz="quarter" idx="11"/>
          </p:nvPr>
        </p:nvSpPr>
        <p:spPr/>
        <p:txBody>
          <a:bodyPr/>
          <a:lstStyle/>
          <a:p>
            <a:endParaRPr lang="en-US" dirty="0"/>
          </a:p>
        </p:txBody>
      </p:sp>
      <p:sp>
        <p:nvSpPr>
          <p:cNvPr id="6" name="Skaidrės numerio vietos rezervavimo ženklas 5">
            <a:extLst>
              <a:ext uri="{FF2B5EF4-FFF2-40B4-BE49-F238E27FC236}">
                <a16:creationId xmlns:a16="http://schemas.microsoft.com/office/drawing/2014/main" id="{0009B8CD-B3BE-4837-AE6B-5B2D7ADC4A4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31802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A973AF5E-38FA-4BC8-A4E5-EBC11DDBE802}"/>
              </a:ext>
            </a:extLst>
          </p:cNvPr>
          <p:cNvSpPr>
            <a:spLocks noGrp="1"/>
          </p:cNvSpPr>
          <p:nvPr>
            <p:ph type="title" orient="vert"/>
          </p:nvPr>
        </p:nvSpPr>
        <p:spPr>
          <a:xfrm>
            <a:off x="8724900" y="365125"/>
            <a:ext cx="2628900" cy="5811838"/>
          </a:xfrm>
        </p:spPr>
        <p:txBody>
          <a:bodyPr vert="eaVert"/>
          <a:lstStyle/>
          <a:p>
            <a:r>
              <a:rPr lang="lt-LT"/>
              <a:t>Spustelėję redaguokite stilių</a:t>
            </a:r>
            <a:endParaRPr lang="en-US"/>
          </a:p>
        </p:txBody>
      </p:sp>
      <p:sp>
        <p:nvSpPr>
          <p:cNvPr id="3" name="Vertikalaus teksto vietos rezervavimo ženklas 2">
            <a:extLst>
              <a:ext uri="{FF2B5EF4-FFF2-40B4-BE49-F238E27FC236}">
                <a16:creationId xmlns:a16="http://schemas.microsoft.com/office/drawing/2014/main" id="{634EF9CB-E170-4B66-B3BA-26B4F290D5D5}"/>
              </a:ext>
            </a:extLst>
          </p:cNvPr>
          <p:cNvSpPr>
            <a:spLocks noGrp="1"/>
          </p:cNvSpPr>
          <p:nvPr>
            <p:ph type="body" orient="vert" idx="1"/>
          </p:nvPr>
        </p:nvSpPr>
        <p:spPr>
          <a:xfrm>
            <a:off x="838200" y="365125"/>
            <a:ext cx="7734300" cy="5811838"/>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id="{10BD9A75-DC7D-4BE9-A780-5E196606A189}"/>
              </a:ext>
            </a:extLst>
          </p:cNvPr>
          <p:cNvSpPr>
            <a:spLocks noGrp="1"/>
          </p:cNvSpPr>
          <p:nvPr>
            <p:ph type="dt" sz="half" idx="10"/>
          </p:nvPr>
        </p:nvSpPr>
        <p:spPr/>
        <p:txBody>
          <a:bodyPr/>
          <a:lstStyle/>
          <a:p>
            <a:fld id="{6178E61D-D431-422C-9764-11DAFE33AB63}" type="datetimeFigureOut">
              <a:rPr lang="en-US" smtClean="0"/>
              <a:t>4/20/2020</a:t>
            </a:fld>
            <a:endParaRPr lang="en-US" dirty="0"/>
          </a:p>
        </p:txBody>
      </p:sp>
      <p:sp>
        <p:nvSpPr>
          <p:cNvPr id="5" name="Poraštės vietos rezervavimo ženklas 4">
            <a:extLst>
              <a:ext uri="{FF2B5EF4-FFF2-40B4-BE49-F238E27FC236}">
                <a16:creationId xmlns:a16="http://schemas.microsoft.com/office/drawing/2014/main" id="{B998A764-FB08-4BF0-B3B1-65991515645C}"/>
              </a:ext>
            </a:extLst>
          </p:cNvPr>
          <p:cNvSpPr>
            <a:spLocks noGrp="1"/>
          </p:cNvSpPr>
          <p:nvPr>
            <p:ph type="ftr" sz="quarter" idx="11"/>
          </p:nvPr>
        </p:nvSpPr>
        <p:spPr/>
        <p:txBody>
          <a:bodyPr/>
          <a:lstStyle/>
          <a:p>
            <a:endParaRPr lang="en-US" dirty="0"/>
          </a:p>
        </p:txBody>
      </p:sp>
      <p:sp>
        <p:nvSpPr>
          <p:cNvPr id="6" name="Skaidrės numerio vietos rezervavimo ženklas 5">
            <a:extLst>
              <a:ext uri="{FF2B5EF4-FFF2-40B4-BE49-F238E27FC236}">
                <a16:creationId xmlns:a16="http://schemas.microsoft.com/office/drawing/2014/main" id="{236F70D3-CFF5-4832-8323-581EF1F9A743}"/>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8191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9282E97-4B0B-46E2-965E-602DC76E31FD}"/>
              </a:ext>
            </a:extLst>
          </p:cNvPr>
          <p:cNvSpPr>
            <a:spLocks noGrp="1"/>
          </p:cNvSpPr>
          <p:nvPr>
            <p:ph type="title"/>
          </p:nvPr>
        </p:nvSpPr>
        <p:spPr/>
        <p:txBody>
          <a:body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id="{AE6FA466-10EF-48B1-860D-0AF3160E1944}"/>
              </a:ext>
            </a:extLst>
          </p:cNvPr>
          <p:cNvSpPr>
            <a:spLocks noGrp="1"/>
          </p:cNvSpPr>
          <p:nvPr>
            <p:ph idx="1"/>
          </p:nvPr>
        </p:nvSpPr>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id="{021FB81A-FD76-4AF7-9942-34E577E93339}"/>
              </a:ext>
            </a:extLst>
          </p:cNvPr>
          <p:cNvSpPr>
            <a:spLocks noGrp="1"/>
          </p:cNvSpPr>
          <p:nvPr>
            <p:ph type="dt" sz="half" idx="10"/>
          </p:nvPr>
        </p:nvSpPr>
        <p:spPr/>
        <p:txBody>
          <a:bodyPr/>
          <a:lstStyle/>
          <a:p>
            <a:fld id="{12DE42F4-6EEF-4EF7-8ED4-2208F0F89A08}" type="datetimeFigureOut">
              <a:rPr lang="en-US" smtClean="0"/>
              <a:t>4/20/2020</a:t>
            </a:fld>
            <a:endParaRPr lang="en-US" dirty="0"/>
          </a:p>
        </p:txBody>
      </p:sp>
      <p:sp>
        <p:nvSpPr>
          <p:cNvPr id="5" name="Poraštės vietos rezervavimo ženklas 4">
            <a:extLst>
              <a:ext uri="{FF2B5EF4-FFF2-40B4-BE49-F238E27FC236}">
                <a16:creationId xmlns:a16="http://schemas.microsoft.com/office/drawing/2014/main" id="{873E48A0-E519-4FAF-A660-4AF71F67782C}"/>
              </a:ext>
            </a:extLst>
          </p:cNvPr>
          <p:cNvSpPr>
            <a:spLocks noGrp="1"/>
          </p:cNvSpPr>
          <p:nvPr>
            <p:ph type="ftr" sz="quarter" idx="11"/>
          </p:nvPr>
        </p:nvSpPr>
        <p:spPr/>
        <p:txBody>
          <a:bodyPr/>
          <a:lstStyle/>
          <a:p>
            <a:endParaRPr lang="en-US" dirty="0"/>
          </a:p>
        </p:txBody>
      </p:sp>
      <p:sp>
        <p:nvSpPr>
          <p:cNvPr id="6" name="Skaidrės numerio vietos rezervavimo ženklas 5">
            <a:extLst>
              <a:ext uri="{FF2B5EF4-FFF2-40B4-BE49-F238E27FC236}">
                <a16:creationId xmlns:a16="http://schemas.microsoft.com/office/drawing/2014/main" id="{B0D3A308-AC8B-43F1-87C4-8546086C734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8672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24E934F-98DE-4CDA-BE09-7922ABB5E807}"/>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id="{80E76BF6-983B-4CB7-BAFA-21F4113C66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Redaguokite šablono teksto stilius</a:t>
            </a:r>
          </a:p>
        </p:txBody>
      </p:sp>
      <p:sp>
        <p:nvSpPr>
          <p:cNvPr id="4" name="Datos vietos rezervavimo ženklas 3">
            <a:extLst>
              <a:ext uri="{FF2B5EF4-FFF2-40B4-BE49-F238E27FC236}">
                <a16:creationId xmlns:a16="http://schemas.microsoft.com/office/drawing/2014/main" id="{8D1B081A-6396-43A3-9333-BF903A3FC678}"/>
              </a:ext>
            </a:extLst>
          </p:cNvPr>
          <p:cNvSpPr>
            <a:spLocks noGrp="1"/>
          </p:cNvSpPr>
          <p:nvPr>
            <p:ph type="dt" sz="half" idx="10"/>
          </p:nvPr>
        </p:nvSpPr>
        <p:spPr/>
        <p:txBody>
          <a:bodyPr/>
          <a:lstStyle/>
          <a:p>
            <a:fld id="{30578ACC-22D6-47C1-A373-4FD133E34F3C}" type="datetimeFigureOut">
              <a:rPr lang="en-US" smtClean="0"/>
              <a:t>4/20/2020</a:t>
            </a:fld>
            <a:endParaRPr lang="en-US" dirty="0"/>
          </a:p>
        </p:txBody>
      </p:sp>
      <p:sp>
        <p:nvSpPr>
          <p:cNvPr id="5" name="Poraštės vietos rezervavimo ženklas 4">
            <a:extLst>
              <a:ext uri="{FF2B5EF4-FFF2-40B4-BE49-F238E27FC236}">
                <a16:creationId xmlns:a16="http://schemas.microsoft.com/office/drawing/2014/main" id="{42ACCBA0-EB59-4DB1-B3BD-768C38E1DB5D}"/>
              </a:ext>
            </a:extLst>
          </p:cNvPr>
          <p:cNvSpPr>
            <a:spLocks noGrp="1"/>
          </p:cNvSpPr>
          <p:nvPr>
            <p:ph type="ftr" sz="quarter" idx="11"/>
          </p:nvPr>
        </p:nvSpPr>
        <p:spPr/>
        <p:txBody>
          <a:bodyPr/>
          <a:lstStyle/>
          <a:p>
            <a:endParaRPr lang="en-US" dirty="0"/>
          </a:p>
        </p:txBody>
      </p:sp>
      <p:sp>
        <p:nvSpPr>
          <p:cNvPr id="6" name="Skaidrės numerio vietos rezervavimo ženklas 5">
            <a:extLst>
              <a:ext uri="{FF2B5EF4-FFF2-40B4-BE49-F238E27FC236}">
                <a16:creationId xmlns:a16="http://schemas.microsoft.com/office/drawing/2014/main" id="{B3905C2E-0BB4-4097-97A7-38FB18DC687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5157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8A7648C-ABC9-4A13-ABEC-5924E3EC845A}"/>
              </a:ext>
            </a:extLst>
          </p:cNvPr>
          <p:cNvSpPr>
            <a:spLocks noGrp="1"/>
          </p:cNvSpPr>
          <p:nvPr>
            <p:ph type="title"/>
          </p:nvPr>
        </p:nvSpPr>
        <p:spPr/>
        <p:txBody>
          <a:body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id="{5BF0C6CA-47C6-46C9-A4A2-FD0CFD1FDF8F}"/>
              </a:ext>
            </a:extLst>
          </p:cNvPr>
          <p:cNvSpPr>
            <a:spLocks noGrp="1"/>
          </p:cNvSpPr>
          <p:nvPr>
            <p:ph sz="half" idx="1"/>
          </p:nvPr>
        </p:nvSpPr>
        <p:spPr>
          <a:xfrm>
            <a:off x="838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urinio vietos rezervavimo ženklas 3">
            <a:extLst>
              <a:ext uri="{FF2B5EF4-FFF2-40B4-BE49-F238E27FC236}">
                <a16:creationId xmlns:a16="http://schemas.microsoft.com/office/drawing/2014/main" id="{36CC1C61-259B-4DDB-9435-BDCF94FC745B}"/>
              </a:ext>
            </a:extLst>
          </p:cNvPr>
          <p:cNvSpPr>
            <a:spLocks noGrp="1"/>
          </p:cNvSpPr>
          <p:nvPr>
            <p:ph sz="half" idx="2"/>
          </p:nvPr>
        </p:nvSpPr>
        <p:spPr>
          <a:xfrm>
            <a:off x="6172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Datos vietos rezervavimo ženklas 4">
            <a:extLst>
              <a:ext uri="{FF2B5EF4-FFF2-40B4-BE49-F238E27FC236}">
                <a16:creationId xmlns:a16="http://schemas.microsoft.com/office/drawing/2014/main" id="{5C465F99-6E9C-4C7F-9D52-7B595F9F8015}"/>
              </a:ext>
            </a:extLst>
          </p:cNvPr>
          <p:cNvSpPr>
            <a:spLocks noGrp="1"/>
          </p:cNvSpPr>
          <p:nvPr>
            <p:ph type="dt" sz="half" idx="10"/>
          </p:nvPr>
        </p:nvSpPr>
        <p:spPr/>
        <p:txBody>
          <a:bodyPr/>
          <a:lstStyle/>
          <a:p>
            <a:fld id="{4E5A6C69-6797-4E8A-BF37-F2C3751466E9}" type="datetimeFigureOut">
              <a:rPr lang="en-US" smtClean="0"/>
              <a:t>4/20/2020</a:t>
            </a:fld>
            <a:endParaRPr lang="en-US" dirty="0"/>
          </a:p>
        </p:txBody>
      </p:sp>
      <p:sp>
        <p:nvSpPr>
          <p:cNvPr id="6" name="Poraštės vietos rezervavimo ženklas 5">
            <a:extLst>
              <a:ext uri="{FF2B5EF4-FFF2-40B4-BE49-F238E27FC236}">
                <a16:creationId xmlns:a16="http://schemas.microsoft.com/office/drawing/2014/main" id="{6A80C4FB-7929-40C9-A90D-B2CA58262F99}"/>
              </a:ext>
            </a:extLst>
          </p:cNvPr>
          <p:cNvSpPr>
            <a:spLocks noGrp="1"/>
          </p:cNvSpPr>
          <p:nvPr>
            <p:ph type="ftr" sz="quarter" idx="11"/>
          </p:nvPr>
        </p:nvSpPr>
        <p:spPr/>
        <p:txBody>
          <a:bodyPr/>
          <a:lstStyle/>
          <a:p>
            <a:endParaRPr lang="en-US" dirty="0"/>
          </a:p>
        </p:txBody>
      </p:sp>
      <p:sp>
        <p:nvSpPr>
          <p:cNvPr id="7" name="Skaidrės numerio vietos rezervavimo ženklas 6">
            <a:extLst>
              <a:ext uri="{FF2B5EF4-FFF2-40B4-BE49-F238E27FC236}">
                <a16:creationId xmlns:a16="http://schemas.microsoft.com/office/drawing/2014/main" id="{6DFECD0F-773F-498F-8EA8-469CCBF09A2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71584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776F60B-0E29-4B9D-AD90-A4F488C9177B}"/>
              </a:ext>
            </a:extLst>
          </p:cNvPr>
          <p:cNvSpPr>
            <a:spLocks noGrp="1"/>
          </p:cNvSpPr>
          <p:nvPr>
            <p:ph type="title"/>
          </p:nvPr>
        </p:nvSpPr>
        <p:spPr>
          <a:xfrm>
            <a:off x="839788" y="365125"/>
            <a:ext cx="10515600" cy="1325563"/>
          </a:xfrm>
        </p:spPr>
        <p:txBody>
          <a:body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id="{B0467AF5-3F43-4846-A721-B9AF906F3E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4" name="Turinio vietos rezervavimo ženklas 3">
            <a:extLst>
              <a:ext uri="{FF2B5EF4-FFF2-40B4-BE49-F238E27FC236}">
                <a16:creationId xmlns:a16="http://schemas.microsoft.com/office/drawing/2014/main" id="{83AE0C68-0695-41A3-A0A5-0AA4C6120154}"/>
              </a:ext>
            </a:extLst>
          </p:cNvPr>
          <p:cNvSpPr>
            <a:spLocks noGrp="1"/>
          </p:cNvSpPr>
          <p:nvPr>
            <p:ph sz="half" idx="2"/>
          </p:nvPr>
        </p:nvSpPr>
        <p:spPr>
          <a:xfrm>
            <a:off x="839788" y="2505075"/>
            <a:ext cx="5157787"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Teksto vietos rezervavimo ženklas 4">
            <a:extLst>
              <a:ext uri="{FF2B5EF4-FFF2-40B4-BE49-F238E27FC236}">
                <a16:creationId xmlns:a16="http://schemas.microsoft.com/office/drawing/2014/main" id="{C3BFDF0A-BCBC-46D4-8344-B1FCDE58B3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6" name="Turinio vietos rezervavimo ženklas 5">
            <a:extLst>
              <a:ext uri="{FF2B5EF4-FFF2-40B4-BE49-F238E27FC236}">
                <a16:creationId xmlns:a16="http://schemas.microsoft.com/office/drawing/2014/main" id="{CCF90970-C762-49FA-84B9-34B1E1748ADE}"/>
              </a:ext>
            </a:extLst>
          </p:cNvPr>
          <p:cNvSpPr>
            <a:spLocks noGrp="1"/>
          </p:cNvSpPr>
          <p:nvPr>
            <p:ph sz="quarter" idx="4"/>
          </p:nvPr>
        </p:nvSpPr>
        <p:spPr>
          <a:xfrm>
            <a:off x="6172200" y="2505075"/>
            <a:ext cx="5183188"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7" name="Datos vietos rezervavimo ženklas 6">
            <a:extLst>
              <a:ext uri="{FF2B5EF4-FFF2-40B4-BE49-F238E27FC236}">
                <a16:creationId xmlns:a16="http://schemas.microsoft.com/office/drawing/2014/main" id="{E6D9A32C-890B-4F08-803F-EACEE84CF8AE}"/>
              </a:ext>
            </a:extLst>
          </p:cNvPr>
          <p:cNvSpPr>
            <a:spLocks noGrp="1"/>
          </p:cNvSpPr>
          <p:nvPr>
            <p:ph type="dt" sz="half" idx="10"/>
          </p:nvPr>
        </p:nvSpPr>
        <p:spPr/>
        <p:txBody>
          <a:bodyPr/>
          <a:lstStyle/>
          <a:p>
            <a:fld id="{D82014A1-A632-4878-A0D3-F52BA7563730}" type="datetimeFigureOut">
              <a:rPr lang="en-US" smtClean="0"/>
              <a:t>4/20/2020</a:t>
            </a:fld>
            <a:endParaRPr lang="en-US" dirty="0"/>
          </a:p>
        </p:txBody>
      </p:sp>
      <p:sp>
        <p:nvSpPr>
          <p:cNvPr id="8" name="Poraštės vietos rezervavimo ženklas 7">
            <a:extLst>
              <a:ext uri="{FF2B5EF4-FFF2-40B4-BE49-F238E27FC236}">
                <a16:creationId xmlns:a16="http://schemas.microsoft.com/office/drawing/2014/main" id="{96472999-4B13-459F-9C10-A5D8AF0A01E4}"/>
              </a:ext>
            </a:extLst>
          </p:cNvPr>
          <p:cNvSpPr>
            <a:spLocks noGrp="1"/>
          </p:cNvSpPr>
          <p:nvPr>
            <p:ph type="ftr" sz="quarter" idx="11"/>
          </p:nvPr>
        </p:nvSpPr>
        <p:spPr/>
        <p:txBody>
          <a:bodyPr/>
          <a:lstStyle/>
          <a:p>
            <a:endParaRPr lang="en-US" dirty="0"/>
          </a:p>
        </p:txBody>
      </p:sp>
      <p:sp>
        <p:nvSpPr>
          <p:cNvPr id="9" name="Skaidrės numerio vietos rezervavimo ženklas 8">
            <a:extLst>
              <a:ext uri="{FF2B5EF4-FFF2-40B4-BE49-F238E27FC236}">
                <a16:creationId xmlns:a16="http://schemas.microsoft.com/office/drawing/2014/main" id="{37D8B4A8-4F2D-45DB-A348-5C2D7EE592F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36872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BF11416-9CD8-45BD-9CC4-DD257EA0B5EE}"/>
              </a:ext>
            </a:extLst>
          </p:cNvPr>
          <p:cNvSpPr>
            <a:spLocks noGrp="1"/>
          </p:cNvSpPr>
          <p:nvPr>
            <p:ph type="title"/>
          </p:nvPr>
        </p:nvSpPr>
        <p:spPr/>
        <p:txBody>
          <a:bodyPr/>
          <a:lstStyle/>
          <a:p>
            <a:r>
              <a:rPr lang="lt-LT"/>
              <a:t>Spustelėję redaguokite stilių</a:t>
            </a:r>
            <a:endParaRPr lang="en-US"/>
          </a:p>
        </p:txBody>
      </p:sp>
      <p:sp>
        <p:nvSpPr>
          <p:cNvPr id="3" name="Datos vietos rezervavimo ženklas 2">
            <a:extLst>
              <a:ext uri="{FF2B5EF4-FFF2-40B4-BE49-F238E27FC236}">
                <a16:creationId xmlns:a16="http://schemas.microsoft.com/office/drawing/2014/main" id="{FAB742C4-F636-4624-AA50-351A8C0E0710}"/>
              </a:ext>
            </a:extLst>
          </p:cNvPr>
          <p:cNvSpPr>
            <a:spLocks noGrp="1"/>
          </p:cNvSpPr>
          <p:nvPr>
            <p:ph type="dt" sz="half" idx="10"/>
          </p:nvPr>
        </p:nvSpPr>
        <p:spPr/>
        <p:txBody>
          <a:bodyPr/>
          <a:lstStyle/>
          <a:p>
            <a:fld id="{CE99F462-093F-4566-844B-4C71F2739DA5}" type="datetimeFigureOut">
              <a:rPr lang="en-US" smtClean="0"/>
              <a:t>4/20/2020</a:t>
            </a:fld>
            <a:endParaRPr lang="en-US" dirty="0"/>
          </a:p>
        </p:txBody>
      </p:sp>
      <p:sp>
        <p:nvSpPr>
          <p:cNvPr id="4" name="Poraštės vietos rezervavimo ženklas 3">
            <a:extLst>
              <a:ext uri="{FF2B5EF4-FFF2-40B4-BE49-F238E27FC236}">
                <a16:creationId xmlns:a16="http://schemas.microsoft.com/office/drawing/2014/main" id="{5C5C7654-4B31-4496-BBE2-8EDC201CC808}"/>
              </a:ext>
            </a:extLst>
          </p:cNvPr>
          <p:cNvSpPr>
            <a:spLocks noGrp="1"/>
          </p:cNvSpPr>
          <p:nvPr>
            <p:ph type="ftr" sz="quarter" idx="11"/>
          </p:nvPr>
        </p:nvSpPr>
        <p:spPr/>
        <p:txBody>
          <a:bodyPr/>
          <a:lstStyle/>
          <a:p>
            <a:endParaRPr lang="en-US" dirty="0"/>
          </a:p>
        </p:txBody>
      </p:sp>
      <p:sp>
        <p:nvSpPr>
          <p:cNvPr id="5" name="Skaidrės numerio vietos rezervavimo ženklas 4">
            <a:extLst>
              <a:ext uri="{FF2B5EF4-FFF2-40B4-BE49-F238E27FC236}">
                <a16:creationId xmlns:a16="http://schemas.microsoft.com/office/drawing/2014/main" id="{5BD27D5D-8C06-4EE3-8C5B-A6B20AAC32F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0983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6A6DF53A-D716-457D-BC3F-4065A4F5FACB}"/>
              </a:ext>
            </a:extLst>
          </p:cNvPr>
          <p:cNvSpPr>
            <a:spLocks noGrp="1"/>
          </p:cNvSpPr>
          <p:nvPr>
            <p:ph type="dt" sz="half" idx="10"/>
          </p:nvPr>
        </p:nvSpPr>
        <p:spPr/>
        <p:txBody>
          <a:bodyPr/>
          <a:lstStyle/>
          <a:p>
            <a:fld id="{3D24A7AC-904D-4781-85BA-7D10C17ED021}" type="datetimeFigureOut">
              <a:rPr lang="en-US" smtClean="0"/>
              <a:t>4/20/2020</a:t>
            </a:fld>
            <a:endParaRPr lang="en-US" dirty="0"/>
          </a:p>
        </p:txBody>
      </p:sp>
      <p:sp>
        <p:nvSpPr>
          <p:cNvPr id="3" name="Poraštės vietos rezervavimo ženklas 2">
            <a:extLst>
              <a:ext uri="{FF2B5EF4-FFF2-40B4-BE49-F238E27FC236}">
                <a16:creationId xmlns:a16="http://schemas.microsoft.com/office/drawing/2014/main" id="{EDB60C48-A9DA-49E2-93C6-F29922D17015}"/>
              </a:ext>
            </a:extLst>
          </p:cNvPr>
          <p:cNvSpPr>
            <a:spLocks noGrp="1"/>
          </p:cNvSpPr>
          <p:nvPr>
            <p:ph type="ftr" sz="quarter" idx="11"/>
          </p:nvPr>
        </p:nvSpPr>
        <p:spPr/>
        <p:txBody>
          <a:bodyPr/>
          <a:lstStyle/>
          <a:p>
            <a:endParaRPr lang="en-US" dirty="0"/>
          </a:p>
        </p:txBody>
      </p:sp>
      <p:sp>
        <p:nvSpPr>
          <p:cNvPr id="4" name="Skaidrės numerio vietos rezervavimo ženklas 3">
            <a:extLst>
              <a:ext uri="{FF2B5EF4-FFF2-40B4-BE49-F238E27FC236}">
                <a16:creationId xmlns:a16="http://schemas.microsoft.com/office/drawing/2014/main" id="{5CA7BE47-237C-40A0-A669-61C3CDF61AF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4247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55C4DB8-A8D9-407A-8EEB-BB94F9BAFC95}"/>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a:p>
        </p:txBody>
      </p:sp>
      <p:sp>
        <p:nvSpPr>
          <p:cNvPr id="3" name="Turinio vietos rezervavimo ženklas 2">
            <a:extLst>
              <a:ext uri="{FF2B5EF4-FFF2-40B4-BE49-F238E27FC236}">
                <a16:creationId xmlns:a16="http://schemas.microsoft.com/office/drawing/2014/main" id="{0914F724-EBBD-4F83-B69E-8A1F79BFAE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eksto vietos rezervavimo ženklas 3">
            <a:extLst>
              <a:ext uri="{FF2B5EF4-FFF2-40B4-BE49-F238E27FC236}">
                <a16:creationId xmlns:a16="http://schemas.microsoft.com/office/drawing/2014/main" id="{14830FD3-E1B7-4BDD-930C-E9E54D059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a16="http://schemas.microsoft.com/office/drawing/2014/main" id="{8858A914-526C-4F20-B7D7-17C69CBE7C02}"/>
              </a:ext>
            </a:extLst>
          </p:cNvPr>
          <p:cNvSpPr>
            <a:spLocks noGrp="1"/>
          </p:cNvSpPr>
          <p:nvPr>
            <p:ph type="dt" sz="half" idx="10"/>
          </p:nvPr>
        </p:nvSpPr>
        <p:spPr/>
        <p:txBody>
          <a:bodyPr/>
          <a:lstStyle/>
          <a:p>
            <a:fld id="{E331444B-B92B-4E27-8C94-BB93EAF5CB18}" type="datetimeFigureOut">
              <a:rPr lang="en-US" smtClean="0"/>
              <a:t>4/20/2020</a:t>
            </a:fld>
            <a:endParaRPr lang="en-US" dirty="0"/>
          </a:p>
        </p:txBody>
      </p:sp>
      <p:sp>
        <p:nvSpPr>
          <p:cNvPr id="6" name="Poraštės vietos rezervavimo ženklas 5">
            <a:extLst>
              <a:ext uri="{FF2B5EF4-FFF2-40B4-BE49-F238E27FC236}">
                <a16:creationId xmlns:a16="http://schemas.microsoft.com/office/drawing/2014/main" id="{DA405FC0-47BA-4788-A3FE-0CF72A41EF0B}"/>
              </a:ext>
            </a:extLst>
          </p:cNvPr>
          <p:cNvSpPr>
            <a:spLocks noGrp="1"/>
          </p:cNvSpPr>
          <p:nvPr>
            <p:ph type="ftr" sz="quarter" idx="11"/>
          </p:nvPr>
        </p:nvSpPr>
        <p:spPr/>
        <p:txBody>
          <a:bodyPr/>
          <a:lstStyle/>
          <a:p>
            <a:endParaRPr lang="en-US" dirty="0"/>
          </a:p>
        </p:txBody>
      </p:sp>
      <p:sp>
        <p:nvSpPr>
          <p:cNvPr id="7" name="Skaidrės numerio vietos rezervavimo ženklas 6">
            <a:extLst>
              <a:ext uri="{FF2B5EF4-FFF2-40B4-BE49-F238E27FC236}">
                <a16:creationId xmlns:a16="http://schemas.microsoft.com/office/drawing/2014/main" id="{6219F40C-6FBF-439B-92D0-6A4D63184D7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25484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944751C-490E-4B48-9762-D575E7B4F9F6}"/>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a:p>
        </p:txBody>
      </p:sp>
      <p:sp>
        <p:nvSpPr>
          <p:cNvPr id="3" name="Paveikslėlio vietos rezervavimo ženklas 2">
            <a:extLst>
              <a:ext uri="{FF2B5EF4-FFF2-40B4-BE49-F238E27FC236}">
                <a16:creationId xmlns:a16="http://schemas.microsoft.com/office/drawing/2014/main" id="{E69F3EC5-D625-4836-ABCC-FAF8FCBCB8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o vietos rezervavimo ženklas 3">
            <a:extLst>
              <a:ext uri="{FF2B5EF4-FFF2-40B4-BE49-F238E27FC236}">
                <a16:creationId xmlns:a16="http://schemas.microsoft.com/office/drawing/2014/main" id="{0606EAA6-5ADC-4AB4-ABFA-299EE6224D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a16="http://schemas.microsoft.com/office/drawing/2014/main" id="{8EDECCF1-DCF0-4782-A7D1-C68251035AB6}"/>
              </a:ext>
            </a:extLst>
          </p:cNvPr>
          <p:cNvSpPr>
            <a:spLocks noGrp="1"/>
          </p:cNvSpPr>
          <p:nvPr>
            <p:ph type="dt" sz="half" idx="10"/>
          </p:nvPr>
        </p:nvSpPr>
        <p:spPr/>
        <p:txBody>
          <a:bodyPr/>
          <a:lstStyle/>
          <a:p>
            <a:fld id="{363EFA5E-FA76-400D-B3DC-F0BA90E6D107}" type="datetimeFigureOut">
              <a:rPr lang="en-US" smtClean="0"/>
              <a:t>4/20/2020</a:t>
            </a:fld>
            <a:endParaRPr lang="en-US" dirty="0"/>
          </a:p>
        </p:txBody>
      </p:sp>
      <p:sp>
        <p:nvSpPr>
          <p:cNvPr id="6" name="Poraštės vietos rezervavimo ženklas 5">
            <a:extLst>
              <a:ext uri="{FF2B5EF4-FFF2-40B4-BE49-F238E27FC236}">
                <a16:creationId xmlns:a16="http://schemas.microsoft.com/office/drawing/2014/main" id="{C9113696-D508-4FDA-8774-DC3BD950FF20}"/>
              </a:ext>
            </a:extLst>
          </p:cNvPr>
          <p:cNvSpPr>
            <a:spLocks noGrp="1"/>
          </p:cNvSpPr>
          <p:nvPr>
            <p:ph type="ftr" sz="quarter" idx="11"/>
          </p:nvPr>
        </p:nvSpPr>
        <p:spPr/>
        <p:txBody>
          <a:bodyPr/>
          <a:lstStyle/>
          <a:p>
            <a:endParaRPr lang="en-US" dirty="0"/>
          </a:p>
        </p:txBody>
      </p:sp>
      <p:sp>
        <p:nvSpPr>
          <p:cNvPr id="7" name="Skaidrės numerio vietos rezervavimo ženklas 6">
            <a:extLst>
              <a:ext uri="{FF2B5EF4-FFF2-40B4-BE49-F238E27FC236}">
                <a16:creationId xmlns:a16="http://schemas.microsoft.com/office/drawing/2014/main" id="{9AF01CF9-E65A-42B2-AE48-D1363E69C7E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73065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1D5656FF-4522-43D8-A8A2-10830AD3E5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endParaRPr lang="en-US"/>
          </a:p>
        </p:txBody>
      </p:sp>
      <p:sp>
        <p:nvSpPr>
          <p:cNvPr id="3" name="Teksto vietos rezervavimo ženklas 2">
            <a:extLst>
              <a:ext uri="{FF2B5EF4-FFF2-40B4-BE49-F238E27FC236}">
                <a16:creationId xmlns:a16="http://schemas.microsoft.com/office/drawing/2014/main" id="{699E3EA4-E35E-4282-B1D4-75E3D02AC7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a16="http://schemas.microsoft.com/office/drawing/2014/main" id="{9F9B4E9D-56AF-4304-84E4-6803E80D5B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E9DEC-419B-4CC5-A080-3B06BD5A8291}" type="datetimeFigureOut">
              <a:rPr lang="en-US" smtClean="0"/>
              <a:t>4/20/2020</a:t>
            </a:fld>
            <a:endParaRPr lang="en-US" dirty="0"/>
          </a:p>
        </p:txBody>
      </p:sp>
      <p:sp>
        <p:nvSpPr>
          <p:cNvPr id="5" name="Poraštės vietos rezervavimo ženklas 4">
            <a:extLst>
              <a:ext uri="{FF2B5EF4-FFF2-40B4-BE49-F238E27FC236}">
                <a16:creationId xmlns:a16="http://schemas.microsoft.com/office/drawing/2014/main" id="{8106267E-4CF4-4DF4-8ED6-17993B3026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kaidrės numerio vietos rezervavimo ženklas 5">
            <a:extLst>
              <a:ext uri="{FF2B5EF4-FFF2-40B4-BE49-F238E27FC236}">
                <a16:creationId xmlns:a16="http://schemas.microsoft.com/office/drawing/2014/main" id="{4E9D8572-B34A-4BAF-906A-8FBEB4F2CA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201299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2.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1.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5.jp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06FA9597-0306-4FA7-A476-45E4C62AD231}"/>
              </a:ext>
            </a:extLst>
          </p:cNvPr>
          <p:cNvPicPr>
            <a:picLocks noChangeAspect="1"/>
          </p:cNvPicPr>
          <p:nvPr/>
        </p:nvPicPr>
        <p:blipFill>
          <a:blip r:embed="rId2"/>
          <a:stretch>
            <a:fillRect/>
          </a:stretch>
        </p:blipFill>
        <p:spPr>
          <a:xfrm>
            <a:off x="0" y="0"/>
            <a:ext cx="12191999" cy="6858000"/>
          </a:xfrm>
          <a:prstGeom prst="rect">
            <a:avLst/>
          </a:prstGeom>
        </p:spPr>
      </p:pic>
      <p:sp>
        <p:nvSpPr>
          <p:cNvPr id="2" name="Pavadinimas 1">
            <a:extLst>
              <a:ext uri="{FF2B5EF4-FFF2-40B4-BE49-F238E27FC236}">
                <a16:creationId xmlns:a16="http://schemas.microsoft.com/office/drawing/2014/main" id="{12E6C727-4C7B-418F-AD89-D8267112E08E}"/>
              </a:ext>
            </a:extLst>
          </p:cNvPr>
          <p:cNvSpPr>
            <a:spLocks noGrp="1"/>
          </p:cNvSpPr>
          <p:nvPr>
            <p:ph type="ctrTitle"/>
          </p:nvPr>
        </p:nvSpPr>
        <p:spPr/>
        <p:txBody>
          <a:bodyPr/>
          <a:lstStyle/>
          <a:p>
            <a:r>
              <a:rPr lang="lt-LT" sz="6600" b="1" dirty="0" smtClean="0">
                <a:latin typeface="Times New Roman" panose="02020603050405020304" pitchFamily="18" charset="0"/>
                <a:cs typeface="Times New Roman" panose="02020603050405020304" pitchFamily="18" charset="0"/>
              </a:rPr>
              <a:t>„DRUGELIO“ grupės</a:t>
            </a:r>
            <a:endParaRPr lang="en-US" sz="6600" b="1" dirty="0">
              <a:latin typeface="Times New Roman" panose="02020603050405020304" pitchFamily="18" charset="0"/>
              <a:cs typeface="Times New Roman" panose="02020603050405020304" pitchFamily="18" charset="0"/>
            </a:endParaRPr>
          </a:p>
        </p:txBody>
      </p:sp>
      <p:sp>
        <p:nvSpPr>
          <p:cNvPr id="3" name="Antrinis pavadinimas 2">
            <a:extLst>
              <a:ext uri="{FF2B5EF4-FFF2-40B4-BE49-F238E27FC236}">
                <a16:creationId xmlns:a16="http://schemas.microsoft.com/office/drawing/2014/main" id="{7B1756CA-C1E6-49BD-92AC-274D20BC1D81}"/>
              </a:ext>
            </a:extLst>
          </p:cNvPr>
          <p:cNvSpPr>
            <a:spLocks noGrp="1"/>
          </p:cNvSpPr>
          <p:nvPr>
            <p:ph type="subTitle" idx="1"/>
          </p:nvPr>
        </p:nvSpPr>
        <p:spPr>
          <a:xfrm>
            <a:off x="1524000" y="3602038"/>
            <a:ext cx="9144000" cy="3255962"/>
          </a:xfrm>
        </p:spPr>
        <p:txBody>
          <a:bodyPr/>
          <a:lstStyle/>
          <a:p>
            <a:r>
              <a:rPr lang="lt-LT" dirty="0">
                <a:latin typeface="Times New Roman" panose="02020603050405020304" pitchFamily="18" charset="0"/>
                <a:cs typeface="Times New Roman" panose="02020603050405020304" pitchFamily="18" charset="0"/>
              </a:rPr>
              <a:t>Vaikų ugdymas ir ugdymasis nuotoliniu būdu</a:t>
            </a:r>
          </a:p>
          <a:p>
            <a:r>
              <a:rPr lang="lt-LT" dirty="0">
                <a:latin typeface="Times New Roman" panose="02020603050405020304" pitchFamily="18" charset="0"/>
                <a:cs typeface="Times New Roman" panose="02020603050405020304" pitchFamily="18" charset="0"/>
              </a:rPr>
              <a:t>2020-03-27/2020-04-17</a:t>
            </a:r>
          </a:p>
          <a:p>
            <a:endParaRPr lang="en-US" dirty="0">
              <a:latin typeface="Comic Sans MS" panose="030F0702030302020204" pitchFamily="66" charset="0"/>
            </a:endParaRPr>
          </a:p>
        </p:txBody>
      </p:sp>
      <p:pic>
        <p:nvPicPr>
          <p:cNvPr id="5" name="Paveikslėlis 7">
            <a:extLst>
              <a:ext uri="{FF2B5EF4-FFF2-40B4-BE49-F238E27FC236}">
                <a16:creationId xmlns:a16="http://schemas.microsoft.com/office/drawing/2014/main" id="{F545C74D-6D0F-4F81-9257-43386E2E4D7E}"/>
              </a:ext>
            </a:extLst>
          </p:cNvPr>
          <p:cNvPicPr>
            <a:picLocks noChangeAspect="1"/>
          </p:cNvPicPr>
          <p:nvPr/>
        </p:nvPicPr>
        <p:blipFill>
          <a:blip r:embed="rId3"/>
          <a:stretch>
            <a:fillRect/>
          </a:stretch>
        </p:blipFill>
        <p:spPr>
          <a:xfrm rot="3675751">
            <a:off x="229186" y="784714"/>
            <a:ext cx="1609483" cy="1615580"/>
          </a:xfrm>
          <a:prstGeom prst="rect">
            <a:avLst/>
          </a:prstGeom>
        </p:spPr>
      </p:pic>
      <p:pic>
        <p:nvPicPr>
          <p:cNvPr id="7" name="Paveikslėlis 7">
            <a:extLst>
              <a:ext uri="{FF2B5EF4-FFF2-40B4-BE49-F238E27FC236}">
                <a16:creationId xmlns:a16="http://schemas.microsoft.com/office/drawing/2014/main" id="{F545C74D-6D0F-4F81-9257-43386E2E4D7E}"/>
              </a:ext>
            </a:extLst>
          </p:cNvPr>
          <p:cNvPicPr>
            <a:picLocks noChangeAspect="1"/>
          </p:cNvPicPr>
          <p:nvPr/>
        </p:nvPicPr>
        <p:blipFill>
          <a:blip r:embed="rId3"/>
          <a:stretch>
            <a:fillRect/>
          </a:stretch>
        </p:blipFill>
        <p:spPr>
          <a:xfrm rot="3675751">
            <a:off x="5724294" y="222498"/>
            <a:ext cx="1609483" cy="1615580"/>
          </a:xfrm>
          <a:prstGeom prst="rect">
            <a:avLst/>
          </a:prstGeom>
        </p:spPr>
      </p:pic>
      <p:pic>
        <p:nvPicPr>
          <p:cNvPr id="8" name="Paveikslėlis 7">
            <a:extLst>
              <a:ext uri="{FF2B5EF4-FFF2-40B4-BE49-F238E27FC236}">
                <a16:creationId xmlns:a16="http://schemas.microsoft.com/office/drawing/2014/main" id="{F545C74D-6D0F-4F81-9257-43386E2E4D7E}"/>
              </a:ext>
            </a:extLst>
          </p:cNvPr>
          <p:cNvPicPr>
            <a:picLocks noChangeAspect="1"/>
          </p:cNvPicPr>
          <p:nvPr/>
        </p:nvPicPr>
        <p:blipFill>
          <a:blip r:embed="rId3"/>
          <a:stretch>
            <a:fillRect/>
          </a:stretch>
        </p:blipFill>
        <p:spPr>
          <a:xfrm rot="3675751">
            <a:off x="3843243" y="5019923"/>
            <a:ext cx="1609483" cy="1615580"/>
          </a:xfrm>
          <a:prstGeom prst="rect">
            <a:avLst/>
          </a:prstGeom>
        </p:spPr>
      </p:pic>
    </p:spTree>
    <p:extLst>
      <p:ext uri="{BB962C8B-B14F-4D97-AF65-F5344CB8AC3E}">
        <p14:creationId xmlns:p14="http://schemas.microsoft.com/office/powerpoint/2010/main" val="1371113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245009" cy="7181165"/>
          </a:xfrm>
          <a:prstGeom prst="rect">
            <a:avLst/>
          </a:prstGeom>
        </p:spPr>
      </p:pic>
      <p:pic>
        <p:nvPicPr>
          <p:cNvPr id="5" name="Paveikslėlis 18">
            <a:extLst>
              <a:ext uri="{FF2B5EF4-FFF2-40B4-BE49-F238E27FC236}">
                <a16:creationId xmlns:a16="http://schemas.microsoft.com/office/drawing/2014/main" id="{916EDA6E-169F-49EC-B7F3-965C3FD14E6C}"/>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4353532">
            <a:off x="540823" y="319385"/>
            <a:ext cx="994932" cy="1044000"/>
          </a:xfrm>
          <a:prstGeom prst="rect">
            <a:avLst/>
          </a:prstGeom>
        </p:spPr>
      </p:pic>
      <p:pic>
        <p:nvPicPr>
          <p:cNvPr id="6" name="Paveikslėlis 12">
            <a:extLst>
              <a:ext uri="{FF2B5EF4-FFF2-40B4-BE49-F238E27FC236}">
                <a16:creationId xmlns:a16="http://schemas.microsoft.com/office/drawing/2014/main" id="{193597E5-7E3B-446D-98C9-8648F483FB87}"/>
              </a:ext>
            </a:extLst>
          </p:cNvPr>
          <p:cNvPicPr>
            <a:picLocks noChangeAspect="1"/>
          </p:cNvPicPr>
          <p:nvPr/>
        </p:nvPicPr>
        <p:blipFill rotWithShape="1">
          <a:blip r:embed="rId4">
            <a:clrChange>
              <a:clrFrom>
                <a:srgbClr val="F7F7F7"/>
              </a:clrFrom>
              <a:clrTo>
                <a:srgbClr val="F7F7F7">
                  <a:alpha val="0"/>
                </a:srgbClr>
              </a:clrTo>
            </a:clrChange>
          </a:blip>
          <a:srcRect l="16361" t="5396" r="17031" b="5441"/>
          <a:stretch/>
        </p:blipFill>
        <p:spPr>
          <a:xfrm>
            <a:off x="7657366" y="4152546"/>
            <a:ext cx="1199110" cy="1080000"/>
          </a:xfrm>
          <a:prstGeom prst="rect">
            <a:avLst/>
          </a:prstGeom>
        </p:spPr>
      </p:pic>
      <p:pic>
        <p:nvPicPr>
          <p:cNvPr id="7" name="Paveikslėlis 17">
            <a:extLst>
              <a:ext uri="{FF2B5EF4-FFF2-40B4-BE49-F238E27FC236}">
                <a16:creationId xmlns:a16="http://schemas.microsoft.com/office/drawing/2014/main" id="{C9E95A55-F2B7-42AC-A666-31AD9F7145CB}"/>
              </a:ext>
            </a:extLst>
          </p:cNvPr>
          <p:cNvPicPr>
            <a:picLocks noChangeAspect="1"/>
          </p:cNvPicPr>
          <p:nvPr/>
        </p:nvPicPr>
        <p:blipFill>
          <a:blip r:embed="rId5">
            <a:clrChange>
              <a:clrFrom>
                <a:srgbClr val="F8F8F8"/>
              </a:clrFrom>
              <a:clrTo>
                <a:srgbClr val="F8F8F8">
                  <a:alpha val="0"/>
                </a:srgbClr>
              </a:clrTo>
            </a:clrChange>
          </a:blip>
          <a:stretch>
            <a:fillRect/>
          </a:stretch>
        </p:blipFill>
        <p:spPr>
          <a:xfrm>
            <a:off x="10641458" y="3870443"/>
            <a:ext cx="1424683" cy="1116000"/>
          </a:xfrm>
          <a:prstGeom prst="rect">
            <a:avLst/>
          </a:prstGeom>
        </p:spPr>
      </p:pic>
      <p:sp>
        <p:nvSpPr>
          <p:cNvPr id="8" name="TextBox 7"/>
          <p:cNvSpPr txBox="1"/>
          <p:nvPr/>
        </p:nvSpPr>
        <p:spPr>
          <a:xfrm>
            <a:off x="1685394" y="365125"/>
            <a:ext cx="9235155" cy="1323439"/>
          </a:xfrm>
          <a:prstGeom prst="rect">
            <a:avLst/>
          </a:prstGeom>
          <a:noFill/>
        </p:spPr>
        <p:txBody>
          <a:bodyPr wrap="square" rtlCol="0">
            <a:spAutoFit/>
          </a:bodyPr>
          <a:lstStyle/>
          <a:p>
            <a:pPr algn="ctr"/>
            <a:r>
              <a:rPr lang="lt-LT" sz="4000" b="1" i="1" dirty="0" smtClean="0">
                <a:latin typeface="Times New Roman" panose="02020603050405020304" pitchFamily="18" charset="0"/>
                <a:cs typeface="Times New Roman" panose="02020603050405020304" pitchFamily="18" charset="0"/>
              </a:rPr>
              <a:t>Ugdymo sritys: skaitymo ir rašymo pradmenys</a:t>
            </a:r>
            <a:endParaRPr lang="lt-LT" sz="4000" b="1"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681170" y="1964468"/>
            <a:ext cx="10384971" cy="2246769"/>
          </a:xfrm>
          <a:prstGeom prst="rect">
            <a:avLst/>
          </a:prstGeom>
          <a:noFill/>
        </p:spPr>
        <p:txBody>
          <a:bodyPr wrap="square" rtlCol="0">
            <a:spAutoFit/>
          </a:bodyPr>
          <a:lstStyle/>
          <a:p>
            <a:pPr algn="just"/>
            <a:r>
              <a:rPr lang="lt-LT" sz="2800" dirty="0" smtClean="0">
                <a:latin typeface="Times New Roman" panose="02020603050405020304" pitchFamily="18" charset="0"/>
                <a:cs typeface="Times New Roman" panose="02020603050405020304" pitchFamily="18" charset="0"/>
              </a:rPr>
              <a:t> Vaikai mokėsi: kurti knygas pagal sumanymą,paaiškinti kas yra knygos viršelis,puslapis,autorius ir t.t. Klausytis skaitomų tekstų,komentuoti ir interpretuoti veikėjų poelgius ir jų santykius. Pasakoti apie savo mėgstamas knyga, veikėjus,juo nuotykius,poelgius. Iš pasiūlytų raidelių dėjo skiemenis, kopijavo tekstą.</a:t>
            </a:r>
            <a:endParaRPr lang="lt-L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7495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71845"/>
            <a:ext cx="12192000" cy="6858000"/>
          </a:xfrm>
          <a:prstGeom prst="rect">
            <a:avLst/>
          </a:prstGeom>
        </p:spPr>
      </p:pic>
      <p:sp>
        <p:nvSpPr>
          <p:cNvPr id="3" name="TextBox 2"/>
          <p:cNvSpPr txBox="1"/>
          <p:nvPr/>
        </p:nvSpPr>
        <p:spPr>
          <a:xfrm>
            <a:off x="1632857" y="10286"/>
            <a:ext cx="9535886" cy="646331"/>
          </a:xfrm>
          <a:prstGeom prst="rect">
            <a:avLst/>
          </a:prstGeom>
          <a:noFill/>
        </p:spPr>
        <p:txBody>
          <a:bodyPr wrap="square" rtlCol="0">
            <a:spAutoFit/>
          </a:bodyPr>
          <a:lstStyle/>
          <a:p>
            <a:pPr algn="ctr"/>
            <a:r>
              <a:rPr lang="lt-LT" sz="3600" b="1" dirty="0" smtClean="0">
                <a:latin typeface="Times New Roman" panose="02020603050405020304" pitchFamily="18" charset="0"/>
                <a:cs typeface="Times New Roman" panose="02020603050405020304" pitchFamily="18" charset="0"/>
              </a:rPr>
              <a:t>Vaikų ugdymosi rezultatai</a:t>
            </a:r>
            <a:endParaRPr lang="lt-LT" sz="3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51" y="1093587"/>
            <a:ext cx="2194560" cy="283001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461" y="1117827"/>
            <a:ext cx="2082580" cy="283001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8684" y="1093587"/>
            <a:ext cx="2188974" cy="2822077"/>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4241" y="1117827"/>
            <a:ext cx="2390101" cy="2883263"/>
          </a:xfrm>
          <a:prstGeom prst="rect">
            <a:avLst/>
          </a:prstGeom>
        </p:spPr>
      </p:pic>
    </p:spTree>
    <p:extLst>
      <p:ext uri="{BB962C8B-B14F-4D97-AF65-F5344CB8AC3E}">
        <p14:creationId xmlns:p14="http://schemas.microsoft.com/office/powerpoint/2010/main" val="1341391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980661"/>
            <a:ext cx="12192000" cy="7838661"/>
          </a:xfrm>
          <a:prstGeom prst="rect">
            <a:avLst/>
          </a:prstGeom>
        </p:spPr>
      </p:pic>
      <p:sp>
        <p:nvSpPr>
          <p:cNvPr id="3" name="TextBox 2"/>
          <p:cNvSpPr txBox="1"/>
          <p:nvPr/>
        </p:nvSpPr>
        <p:spPr>
          <a:xfrm>
            <a:off x="838200" y="261257"/>
            <a:ext cx="10515600" cy="584775"/>
          </a:xfrm>
          <a:prstGeom prst="rect">
            <a:avLst/>
          </a:prstGeom>
          <a:noFill/>
        </p:spPr>
        <p:txBody>
          <a:bodyPr wrap="square" rtlCol="0">
            <a:spAutoFit/>
          </a:bodyPr>
          <a:lstStyle/>
          <a:p>
            <a:pPr algn="ctr"/>
            <a:r>
              <a:rPr lang="lt-LT" sz="3200" b="1" dirty="0" smtClean="0">
                <a:latin typeface="Times New Roman" panose="02020603050405020304" pitchFamily="18" charset="0"/>
                <a:cs typeface="Times New Roman" panose="02020603050405020304" pitchFamily="18" charset="0"/>
              </a:rPr>
              <a:t>Ugdymosi sritis: Kalbos suvokimas ir kalbėjimas</a:t>
            </a:r>
            <a:endParaRPr lang="lt-LT"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87829" y="1149531"/>
            <a:ext cx="10959737" cy="3539430"/>
          </a:xfrm>
          <a:prstGeom prst="rect">
            <a:avLst/>
          </a:prstGeom>
          <a:noFill/>
        </p:spPr>
        <p:txBody>
          <a:bodyPr wrap="square" rtlCol="0">
            <a:spAutoFit/>
          </a:bodyPr>
          <a:lstStyle/>
          <a:p>
            <a:pPr algn="just"/>
            <a:r>
              <a:rPr lang="lt-LT" sz="3200" i="1" dirty="0" smtClean="0"/>
              <a:t> </a:t>
            </a:r>
            <a:r>
              <a:rPr lang="lt-LT" sz="3200" dirty="0" smtClean="0">
                <a:latin typeface="Times New Roman" panose="02020603050405020304" pitchFamily="18" charset="0"/>
                <a:cs typeface="Times New Roman" panose="02020603050405020304" pitchFamily="18" charset="0"/>
              </a:rPr>
              <a:t>Mokantis nuotoliniu būdu vaikai mokėsi naudotis informacinėmis ir komunikacinėmis technologijomis. Naudojosi mobiliuoju telefonu ir (ar) kompiuteriu, plančiate pokalbiams su aklėtojomis arba atlikti užduotėles. Vaikai buvo skatinami patys ar su suaugusio pagalba naršyti internete ir ieškoti informacijos apie knygeles,augalų dygimą, žaisti siūlomus mokomuosius žaidimus.</a:t>
            </a:r>
            <a:endParaRPr lang="lt-LT" sz="3200" dirty="0">
              <a:latin typeface="Times New Roman" panose="02020603050405020304" pitchFamily="18" charset="0"/>
              <a:cs typeface="Times New Roman" panose="02020603050405020304" pitchFamily="18" charset="0"/>
            </a:endParaRPr>
          </a:p>
        </p:txBody>
      </p:sp>
      <p:pic>
        <p:nvPicPr>
          <p:cNvPr id="6" name="Paveikslėlis 18">
            <a:extLst>
              <a:ext uri="{FF2B5EF4-FFF2-40B4-BE49-F238E27FC236}">
                <a16:creationId xmlns:a16="http://schemas.microsoft.com/office/drawing/2014/main" id="{916EDA6E-169F-49EC-B7F3-965C3FD14E6C}"/>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4353532">
            <a:off x="343406" y="31644"/>
            <a:ext cx="994932" cy="1044000"/>
          </a:xfrm>
          <a:prstGeom prst="rect">
            <a:avLst/>
          </a:prstGeom>
        </p:spPr>
      </p:pic>
      <p:pic>
        <p:nvPicPr>
          <p:cNvPr id="7" name="Paveikslėlis 18">
            <a:extLst>
              <a:ext uri="{FF2B5EF4-FFF2-40B4-BE49-F238E27FC236}">
                <a16:creationId xmlns:a16="http://schemas.microsoft.com/office/drawing/2014/main" id="{916EDA6E-169F-49EC-B7F3-965C3FD14E6C}"/>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20769387">
            <a:off x="4002480" y="5173659"/>
            <a:ext cx="994932" cy="1044000"/>
          </a:xfrm>
          <a:prstGeom prst="rect">
            <a:avLst/>
          </a:prstGeom>
        </p:spPr>
      </p:pic>
      <p:pic>
        <p:nvPicPr>
          <p:cNvPr id="8" name="Paveikslėlis 18">
            <a:extLst>
              <a:ext uri="{FF2B5EF4-FFF2-40B4-BE49-F238E27FC236}">
                <a16:creationId xmlns:a16="http://schemas.microsoft.com/office/drawing/2014/main" id="{916EDA6E-169F-49EC-B7F3-965C3FD14E6C}"/>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9599517">
            <a:off x="10459600" y="76880"/>
            <a:ext cx="994932" cy="1044000"/>
          </a:xfrm>
          <a:prstGeom prst="rect">
            <a:avLst/>
          </a:prstGeom>
        </p:spPr>
      </p:pic>
      <p:pic>
        <p:nvPicPr>
          <p:cNvPr id="9" name="Paveikslėlis 12">
            <a:extLst>
              <a:ext uri="{FF2B5EF4-FFF2-40B4-BE49-F238E27FC236}">
                <a16:creationId xmlns:a16="http://schemas.microsoft.com/office/drawing/2014/main" id="{193597E5-7E3B-446D-98C9-8648F483FB87}"/>
              </a:ext>
            </a:extLst>
          </p:cNvPr>
          <p:cNvPicPr>
            <a:picLocks noChangeAspect="1"/>
          </p:cNvPicPr>
          <p:nvPr/>
        </p:nvPicPr>
        <p:blipFill rotWithShape="1">
          <a:blip r:embed="rId4">
            <a:clrChange>
              <a:clrFrom>
                <a:srgbClr val="F7F7F7"/>
              </a:clrFrom>
              <a:clrTo>
                <a:srgbClr val="F7F7F7">
                  <a:alpha val="0"/>
                </a:srgbClr>
              </a:clrTo>
            </a:clrChange>
          </a:blip>
          <a:srcRect l="16361" t="5396" r="17031" b="5441"/>
          <a:stretch/>
        </p:blipFill>
        <p:spPr>
          <a:xfrm rot="2824592">
            <a:off x="9394726" y="5069792"/>
            <a:ext cx="1199110" cy="1080000"/>
          </a:xfrm>
          <a:prstGeom prst="rect">
            <a:avLst/>
          </a:prstGeom>
        </p:spPr>
      </p:pic>
    </p:spTree>
    <p:extLst>
      <p:ext uri="{BB962C8B-B14F-4D97-AF65-F5344CB8AC3E}">
        <p14:creationId xmlns:p14="http://schemas.microsoft.com/office/powerpoint/2010/main" val="39897300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21737"/>
            <a:ext cx="12192000" cy="6858000"/>
          </a:xfrm>
          <a:prstGeom prst="rect">
            <a:avLst/>
          </a:prstGeom>
        </p:spPr>
      </p:pic>
      <p:sp>
        <p:nvSpPr>
          <p:cNvPr id="3" name="TextBox 2"/>
          <p:cNvSpPr txBox="1"/>
          <p:nvPr/>
        </p:nvSpPr>
        <p:spPr>
          <a:xfrm>
            <a:off x="1345474" y="365125"/>
            <a:ext cx="9744892" cy="707886"/>
          </a:xfrm>
          <a:prstGeom prst="rect">
            <a:avLst/>
          </a:prstGeom>
          <a:noFill/>
        </p:spPr>
        <p:txBody>
          <a:bodyPr wrap="square" rtlCol="0">
            <a:spAutoFit/>
          </a:bodyPr>
          <a:lstStyle/>
          <a:p>
            <a:pPr algn="ctr"/>
            <a:r>
              <a:rPr lang="lt-LT" sz="4000" b="1" dirty="0" smtClean="0">
                <a:latin typeface="Times New Roman" panose="02020603050405020304" pitchFamily="18" charset="0"/>
                <a:cs typeface="Times New Roman" panose="02020603050405020304" pitchFamily="18" charset="0"/>
              </a:rPr>
              <a:t>Vaikų ugdymosi rezultatai</a:t>
            </a:r>
            <a:endParaRPr lang="lt-LT" sz="40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1398318"/>
            <a:ext cx="3368040" cy="4871853"/>
          </a:xfrm>
          <a:prstGeom prst="rect">
            <a:avLst/>
          </a:prstGeom>
        </p:spPr>
      </p:pic>
      <p:pic>
        <p:nvPicPr>
          <p:cNvPr id="6" name="Paveikslėlis 12">
            <a:extLst>
              <a:ext uri="{FF2B5EF4-FFF2-40B4-BE49-F238E27FC236}">
                <a16:creationId xmlns:a16="http://schemas.microsoft.com/office/drawing/2014/main" id="{193597E5-7E3B-446D-98C9-8648F483FB87}"/>
              </a:ext>
            </a:extLst>
          </p:cNvPr>
          <p:cNvPicPr>
            <a:picLocks noChangeAspect="1"/>
          </p:cNvPicPr>
          <p:nvPr/>
        </p:nvPicPr>
        <p:blipFill rotWithShape="1">
          <a:blip r:embed="rId4">
            <a:clrChange>
              <a:clrFrom>
                <a:srgbClr val="F7F7F7"/>
              </a:clrFrom>
              <a:clrTo>
                <a:srgbClr val="F7F7F7">
                  <a:alpha val="0"/>
                </a:srgbClr>
              </a:clrTo>
            </a:clrChange>
          </a:blip>
          <a:srcRect l="16361" t="5396" r="17031" b="5441"/>
          <a:stretch/>
        </p:blipFill>
        <p:spPr>
          <a:xfrm>
            <a:off x="9316348" y="1690688"/>
            <a:ext cx="1199110" cy="1080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8126" y="1398318"/>
            <a:ext cx="3490313" cy="4871853"/>
          </a:xfrm>
          <a:prstGeom prst="rect">
            <a:avLst/>
          </a:prstGeom>
        </p:spPr>
      </p:pic>
    </p:spTree>
    <p:extLst>
      <p:ext uri="{BB962C8B-B14F-4D97-AF65-F5344CB8AC3E}">
        <p14:creationId xmlns:p14="http://schemas.microsoft.com/office/powerpoint/2010/main" val="2783023361"/>
      </p:ext>
    </p:extLst>
  </p:cSld>
  <p:clrMapOvr>
    <a:masterClrMapping/>
  </p:clrMapOvr>
  <p:transition spd="slow">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8" name="Stačiakampis 7">
            <a:extLst>
              <a:ext uri="{FF2B5EF4-FFF2-40B4-BE49-F238E27FC236}">
                <a16:creationId xmlns:a16="http://schemas.microsoft.com/office/drawing/2014/main" id="{5C8E9A7E-E515-4395-BB19-9F5B31BA0ECB}"/>
              </a:ext>
            </a:extLst>
          </p:cNvPr>
          <p:cNvSpPr/>
          <p:nvPr/>
        </p:nvSpPr>
        <p:spPr>
          <a:xfrm>
            <a:off x="1113181" y="1690688"/>
            <a:ext cx="10515599" cy="461665"/>
          </a:xfrm>
          <a:prstGeom prst="rect">
            <a:avLst/>
          </a:prstGeom>
        </p:spPr>
        <p:txBody>
          <a:bodyPr wrap="square">
            <a:spAutoFit/>
          </a:bodyPr>
          <a:lstStyle/>
          <a:p>
            <a:endParaRPr lang="en-US" sz="2400" dirty="0">
              <a:latin typeface="Comic Sans MS" panose="030F0702030302020204" pitchFamily="66" charset="0"/>
            </a:endParaRPr>
          </a:p>
        </p:txBody>
      </p:sp>
      <p:sp>
        <p:nvSpPr>
          <p:cNvPr id="5" name="TextBox 4"/>
          <p:cNvSpPr txBox="1"/>
          <p:nvPr/>
        </p:nvSpPr>
        <p:spPr>
          <a:xfrm>
            <a:off x="1515291" y="365125"/>
            <a:ext cx="9091749" cy="584775"/>
          </a:xfrm>
          <a:prstGeom prst="rect">
            <a:avLst/>
          </a:prstGeom>
          <a:noFill/>
        </p:spPr>
        <p:txBody>
          <a:bodyPr wrap="square" rtlCol="0">
            <a:spAutoFit/>
          </a:bodyPr>
          <a:lstStyle/>
          <a:p>
            <a:pPr algn="ctr"/>
            <a:r>
              <a:rPr lang="lt-LT" sz="3200" b="1" dirty="0" smtClean="0">
                <a:latin typeface="Times New Roman" panose="02020603050405020304" pitchFamily="18" charset="0"/>
                <a:cs typeface="Times New Roman" panose="02020603050405020304" pitchFamily="18" charset="0"/>
              </a:rPr>
              <a:t>Ugdymo sritis: tyrinėjimas,informacijos rinkimas</a:t>
            </a:r>
            <a:endParaRPr lang="lt-LT" sz="32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09451" y="1384663"/>
            <a:ext cx="11220995" cy="1569660"/>
          </a:xfrm>
          <a:prstGeom prst="rect">
            <a:avLst/>
          </a:prstGeom>
          <a:noFill/>
        </p:spPr>
        <p:txBody>
          <a:bodyPr wrap="square" rtlCol="0">
            <a:spAutoFit/>
          </a:bodyPr>
          <a:lstStyle/>
          <a:p>
            <a:pPr algn="just"/>
            <a:r>
              <a:rPr lang="lt-LT" sz="3200" dirty="0" smtClean="0"/>
              <a:t> </a:t>
            </a:r>
            <a:r>
              <a:rPr lang="lt-LT" sz="3200" dirty="0" smtClean="0">
                <a:latin typeface="Times New Roman" panose="02020603050405020304" pitchFamily="18" charset="0"/>
                <a:cs typeface="Times New Roman" panose="02020603050405020304" pitchFamily="18" charset="0"/>
              </a:rPr>
              <a:t>Vaikai mokėsi: tausoti gamtą,nešiukšlinti, rūšiuoti šiukšles,kompostuoti.Išsiaiškino kas bus jeigu mes nesaugosime gamtos ją teršime,kas su ja nutiks.</a:t>
            </a:r>
            <a:endParaRPr lang="lt-LT" sz="3200" dirty="0">
              <a:latin typeface="Times New Roman" panose="02020603050405020304" pitchFamily="18" charset="0"/>
              <a:cs typeface="Times New Roman" panose="02020603050405020304" pitchFamily="18" charset="0"/>
            </a:endParaRPr>
          </a:p>
        </p:txBody>
      </p:sp>
      <p:pic>
        <p:nvPicPr>
          <p:cNvPr id="9" name="Paveikslėlis 12">
            <a:extLst>
              <a:ext uri="{FF2B5EF4-FFF2-40B4-BE49-F238E27FC236}">
                <a16:creationId xmlns:a16="http://schemas.microsoft.com/office/drawing/2014/main" id="{193597E5-7E3B-446D-98C9-8648F483FB87}"/>
              </a:ext>
            </a:extLst>
          </p:cNvPr>
          <p:cNvPicPr>
            <a:picLocks noChangeAspect="1"/>
          </p:cNvPicPr>
          <p:nvPr/>
        </p:nvPicPr>
        <p:blipFill rotWithShape="1">
          <a:blip r:embed="rId3">
            <a:clrChange>
              <a:clrFrom>
                <a:srgbClr val="F7F7F7"/>
              </a:clrFrom>
              <a:clrTo>
                <a:srgbClr val="F7F7F7">
                  <a:alpha val="0"/>
                </a:srgbClr>
              </a:clrTo>
            </a:clrChange>
          </a:blip>
          <a:srcRect l="16361" t="5396" r="17031" b="5441"/>
          <a:stretch/>
        </p:blipFill>
        <p:spPr>
          <a:xfrm>
            <a:off x="6423231" y="4338986"/>
            <a:ext cx="1199110" cy="1080000"/>
          </a:xfrm>
          <a:prstGeom prst="rect">
            <a:avLst/>
          </a:prstGeom>
        </p:spPr>
      </p:pic>
      <p:pic>
        <p:nvPicPr>
          <p:cNvPr id="10" name="Paveikslėlis 12">
            <a:extLst>
              <a:ext uri="{FF2B5EF4-FFF2-40B4-BE49-F238E27FC236}">
                <a16:creationId xmlns:a16="http://schemas.microsoft.com/office/drawing/2014/main" id="{193597E5-7E3B-446D-98C9-8648F483FB87}"/>
              </a:ext>
            </a:extLst>
          </p:cNvPr>
          <p:cNvPicPr>
            <a:picLocks noChangeAspect="1"/>
          </p:cNvPicPr>
          <p:nvPr/>
        </p:nvPicPr>
        <p:blipFill rotWithShape="1">
          <a:blip r:embed="rId3">
            <a:clrChange>
              <a:clrFrom>
                <a:srgbClr val="F7F7F7"/>
              </a:clrFrom>
              <a:clrTo>
                <a:srgbClr val="F7F7F7">
                  <a:alpha val="0"/>
                </a:srgbClr>
              </a:clrTo>
            </a:clrChange>
          </a:blip>
          <a:srcRect l="16361" t="5396" r="17031" b="5441"/>
          <a:stretch/>
        </p:blipFill>
        <p:spPr>
          <a:xfrm rot="4920839">
            <a:off x="316181" y="3258986"/>
            <a:ext cx="1199110" cy="1080000"/>
          </a:xfrm>
          <a:prstGeom prst="rect">
            <a:avLst/>
          </a:prstGeom>
        </p:spPr>
      </p:pic>
      <p:pic>
        <p:nvPicPr>
          <p:cNvPr id="11" name="Paveikslėlis 17">
            <a:extLst>
              <a:ext uri="{FF2B5EF4-FFF2-40B4-BE49-F238E27FC236}">
                <a16:creationId xmlns:a16="http://schemas.microsoft.com/office/drawing/2014/main" id="{C9E95A55-F2B7-42AC-A666-31AD9F7145CB}"/>
              </a:ext>
            </a:extLst>
          </p:cNvPr>
          <p:cNvPicPr>
            <a:picLocks noChangeAspect="1"/>
          </p:cNvPicPr>
          <p:nvPr/>
        </p:nvPicPr>
        <p:blipFill>
          <a:blip r:embed="rId4">
            <a:clrChange>
              <a:clrFrom>
                <a:srgbClr val="F8F8F8"/>
              </a:clrFrom>
              <a:clrTo>
                <a:srgbClr val="F8F8F8">
                  <a:alpha val="0"/>
                </a:srgbClr>
              </a:clrTo>
            </a:clrChange>
          </a:blip>
          <a:stretch>
            <a:fillRect/>
          </a:stretch>
        </p:blipFill>
        <p:spPr>
          <a:xfrm>
            <a:off x="10268490" y="86101"/>
            <a:ext cx="1424683" cy="1116000"/>
          </a:xfrm>
          <a:prstGeom prst="rect">
            <a:avLst/>
          </a:prstGeom>
        </p:spPr>
      </p:pic>
    </p:spTree>
    <p:extLst>
      <p:ext uri="{BB962C8B-B14F-4D97-AF65-F5344CB8AC3E}">
        <p14:creationId xmlns:p14="http://schemas.microsoft.com/office/powerpoint/2010/main" val="23025724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796148"/>
            <a:ext cx="12192000" cy="7654148"/>
          </a:xfrm>
          <a:prstGeom prst="rect">
            <a:avLst/>
          </a:prstGeom>
        </p:spPr>
      </p:pic>
      <p:pic>
        <p:nvPicPr>
          <p:cNvPr id="5" name="Paveikslėlis 17">
            <a:extLst>
              <a:ext uri="{FF2B5EF4-FFF2-40B4-BE49-F238E27FC236}">
                <a16:creationId xmlns:a16="http://schemas.microsoft.com/office/drawing/2014/main" id="{C9E95A55-F2B7-42AC-A666-31AD9F7145CB}"/>
              </a:ext>
            </a:extLst>
          </p:cNvPr>
          <p:cNvPicPr>
            <a:picLocks noChangeAspect="1"/>
          </p:cNvPicPr>
          <p:nvPr/>
        </p:nvPicPr>
        <p:blipFill>
          <a:blip r:embed="rId3">
            <a:clrChange>
              <a:clrFrom>
                <a:srgbClr val="F8F8F8"/>
              </a:clrFrom>
              <a:clrTo>
                <a:srgbClr val="F8F8F8">
                  <a:alpha val="0"/>
                </a:srgbClr>
              </a:clrTo>
            </a:clrChange>
          </a:blip>
          <a:stretch>
            <a:fillRect/>
          </a:stretch>
        </p:blipFill>
        <p:spPr>
          <a:xfrm>
            <a:off x="10212610" y="69947"/>
            <a:ext cx="1141190" cy="893931"/>
          </a:xfrm>
          <a:prstGeom prst="rect">
            <a:avLst/>
          </a:prstGeom>
        </p:spPr>
      </p:pic>
      <p:pic>
        <p:nvPicPr>
          <p:cNvPr id="6" name="Paveikslėlis 17">
            <a:extLst>
              <a:ext uri="{FF2B5EF4-FFF2-40B4-BE49-F238E27FC236}">
                <a16:creationId xmlns:a16="http://schemas.microsoft.com/office/drawing/2014/main" id="{C9E95A55-F2B7-42AC-A666-31AD9F7145CB}"/>
              </a:ext>
            </a:extLst>
          </p:cNvPr>
          <p:cNvPicPr>
            <a:picLocks noChangeAspect="1"/>
          </p:cNvPicPr>
          <p:nvPr/>
        </p:nvPicPr>
        <p:blipFill>
          <a:blip r:embed="rId3">
            <a:clrChange>
              <a:clrFrom>
                <a:srgbClr val="F8F8F8"/>
              </a:clrFrom>
              <a:clrTo>
                <a:srgbClr val="F8F8F8">
                  <a:alpha val="0"/>
                </a:srgbClr>
              </a:clrTo>
            </a:clrChange>
          </a:blip>
          <a:stretch>
            <a:fillRect/>
          </a:stretch>
        </p:blipFill>
        <p:spPr>
          <a:xfrm rot="4215935">
            <a:off x="925788" y="-97163"/>
            <a:ext cx="862318" cy="984647"/>
          </a:xfrm>
          <a:prstGeom prst="rect">
            <a:avLst/>
          </a:prstGeom>
        </p:spPr>
      </p:pic>
      <p:sp>
        <p:nvSpPr>
          <p:cNvPr id="3" name="TextBox 2"/>
          <p:cNvSpPr txBox="1"/>
          <p:nvPr/>
        </p:nvSpPr>
        <p:spPr>
          <a:xfrm>
            <a:off x="1933303" y="222069"/>
            <a:ext cx="7289074" cy="646331"/>
          </a:xfrm>
          <a:prstGeom prst="rect">
            <a:avLst/>
          </a:prstGeom>
          <a:noFill/>
        </p:spPr>
        <p:txBody>
          <a:bodyPr wrap="square" rtlCol="0">
            <a:spAutoFit/>
          </a:bodyPr>
          <a:lstStyle/>
          <a:p>
            <a:pPr algn="ctr"/>
            <a:r>
              <a:rPr lang="lt-LT" sz="3600" b="1" dirty="0" smtClean="0">
                <a:latin typeface="Times New Roman" panose="02020603050405020304" pitchFamily="18" charset="0"/>
                <a:cs typeface="Times New Roman" panose="02020603050405020304" pitchFamily="18" charset="0"/>
              </a:rPr>
              <a:t>Vaikų ugdymosi rezultatai</a:t>
            </a:r>
            <a:endParaRPr lang="lt-LT" sz="3600" b="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667" y="1201598"/>
            <a:ext cx="2479787" cy="275612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6216" y="1201598"/>
            <a:ext cx="2989217" cy="2756127"/>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7987" y="1187984"/>
            <a:ext cx="2635274" cy="2807179"/>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4706" y="1187984"/>
            <a:ext cx="2510065" cy="2775175"/>
          </a:xfrm>
          <a:prstGeom prst="rect">
            <a:avLst/>
          </a:prstGeom>
        </p:spPr>
      </p:pic>
    </p:spTree>
    <p:extLst>
      <p:ext uri="{BB962C8B-B14F-4D97-AF65-F5344CB8AC3E}">
        <p14:creationId xmlns:p14="http://schemas.microsoft.com/office/powerpoint/2010/main" val="793552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424570" y="-606208"/>
            <a:ext cx="12722398" cy="7992040"/>
          </a:xfrm>
          <a:prstGeom prst="rect">
            <a:avLst/>
          </a:prstGeom>
        </p:spPr>
      </p:pic>
      <p:sp>
        <p:nvSpPr>
          <p:cNvPr id="28" name="Stačiakampis 27">
            <a:extLst>
              <a:ext uri="{FF2B5EF4-FFF2-40B4-BE49-F238E27FC236}">
                <a16:creationId xmlns:a16="http://schemas.microsoft.com/office/drawing/2014/main" id="{9FF406A1-37F9-422F-9CF0-4FA78C2FDFD8}"/>
              </a:ext>
            </a:extLst>
          </p:cNvPr>
          <p:cNvSpPr/>
          <p:nvPr/>
        </p:nvSpPr>
        <p:spPr>
          <a:xfrm>
            <a:off x="-318896" y="6313414"/>
            <a:ext cx="6945294" cy="369332"/>
          </a:xfrm>
          <a:prstGeom prst="rect">
            <a:avLst/>
          </a:prstGeom>
        </p:spPr>
        <p:txBody>
          <a:bodyPr wrap="square">
            <a:spAutoFit/>
          </a:bodyPr>
          <a:lstStyle/>
          <a:p>
            <a:pPr algn="ctr" fontAlgn="auto">
              <a:spcAft>
                <a:spcPts val="0"/>
              </a:spcAft>
            </a:pPr>
            <a:endParaRPr lang="en-US" b="1" dirty="0"/>
          </a:p>
        </p:txBody>
      </p:sp>
      <p:sp>
        <p:nvSpPr>
          <p:cNvPr id="3" name="TextBox 2"/>
          <p:cNvSpPr txBox="1"/>
          <p:nvPr/>
        </p:nvSpPr>
        <p:spPr>
          <a:xfrm>
            <a:off x="718457" y="-195943"/>
            <a:ext cx="10515600" cy="646331"/>
          </a:xfrm>
          <a:prstGeom prst="rect">
            <a:avLst/>
          </a:prstGeom>
          <a:noFill/>
        </p:spPr>
        <p:txBody>
          <a:bodyPr wrap="square" rtlCol="0">
            <a:spAutoFit/>
          </a:bodyPr>
          <a:lstStyle/>
          <a:p>
            <a:pPr algn="ctr"/>
            <a:r>
              <a:rPr lang="lt-LT" sz="3600" b="1" dirty="0" smtClean="0">
                <a:latin typeface="Times New Roman" panose="02020603050405020304" pitchFamily="18" charset="0"/>
                <a:cs typeface="Times New Roman" panose="02020603050405020304" pitchFamily="18" charset="0"/>
              </a:rPr>
              <a:t>Ugdymo sritis: domėjimasis,smalsumas</a:t>
            </a:r>
            <a:endParaRPr lang="lt-LT"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70263" y="1018903"/>
            <a:ext cx="11273246" cy="2308324"/>
          </a:xfrm>
          <a:prstGeom prst="rect">
            <a:avLst/>
          </a:prstGeom>
          <a:noFill/>
        </p:spPr>
        <p:txBody>
          <a:bodyPr wrap="square" rtlCol="0">
            <a:spAutoFit/>
          </a:bodyPr>
          <a:lstStyle/>
          <a:p>
            <a:pPr algn="just"/>
            <a:r>
              <a:rPr lang="lt-LT" sz="3600" i="1" dirty="0" smtClean="0"/>
              <a:t> </a:t>
            </a:r>
            <a:r>
              <a:rPr lang="lt-LT" sz="3600" dirty="0" smtClean="0">
                <a:latin typeface="Times New Roman" panose="02020603050405020304" pitchFamily="18" charset="0"/>
                <a:cs typeface="Times New Roman" panose="02020603050405020304" pitchFamily="18" charset="0"/>
              </a:rPr>
              <a:t>Vaikai mokėsi: savarankiškai ar suaugusiųjų padedami sodinti,augintiaugalus,stebėti augalo augimo ciklą nu sėjos iki žydėjimo.Išsiaiškino ko reikia augalui,kad jis galėtų augti.</a:t>
            </a:r>
            <a:endParaRPr lang="lt-LT" sz="3600" dirty="0">
              <a:latin typeface="Times New Roman" panose="02020603050405020304" pitchFamily="18" charset="0"/>
              <a:cs typeface="Times New Roman" panose="02020603050405020304" pitchFamily="18" charset="0"/>
            </a:endParaRPr>
          </a:p>
        </p:txBody>
      </p:sp>
      <p:pic>
        <p:nvPicPr>
          <p:cNvPr id="7" name="Paveikslėlis 12">
            <a:extLst>
              <a:ext uri="{FF2B5EF4-FFF2-40B4-BE49-F238E27FC236}">
                <a16:creationId xmlns:a16="http://schemas.microsoft.com/office/drawing/2014/main" id="{193597E5-7E3B-446D-98C9-8648F483FB87}"/>
              </a:ext>
            </a:extLst>
          </p:cNvPr>
          <p:cNvPicPr>
            <a:picLocks noChangeAspect="1"/>
          </p:cNvPicPr>
          <p:nvPr/>
        </p:nvPicPr>
        <p:blipFill rotWithShape="1">
          <a:blip r:embed="rId3">
            <a:clrChange>
              <a:clrFrom>
                <a:srgbClr val="F7F7F7"/>
              </a:clrFrom>
              <a:clrTo>
                <a:srgbClr val="F7F7F7">
                  <a:alpha val="0"/>
                </a:srgbClr>
              </a:clrTo>
            </a:clrChange>
          </a:blip>
          <a:srcRect l="16361" t="5396" r="17031" b="5441"/>
          <a:stretch/>
        </p:blipFill>
        <p:spPr>
          <a:xfrm>
            <a:off x="4990011" y="3427007"/>
            <a:ext cx="2632330" cy="1991979"/>
          </a:xfrm>
          <a:prstGeom prst="rect">
            <a:avLst/>
          </a:prstGeom>
        </p:spPr>
      </p:pic>
      <p:pic>
        <p:nvPicPr>
          <p:cNvPr id="8" name="Paveikslėlis 12">
            <a:extLst>
              <a:ext uri="{FF2B5EF4-FFF2-40B4-BE49-F238E27FC236}">
                <a16:creationId xmlns:a16="http://schemas.microsoft.com/office/drawing/2014/main" id="{193597E5-7E3B-446D-98C9-8648F483FB87}"/>
              </a:ext>
            </a:extLst>
          </p:cNvPr>
          <p:cNvPicPr>
            <a:picLocks noChangeAspect="1"/>
          </p:cNvPicPr>
          <p:nvPr/>
        </p:nvPicPr>
        <p:blipFill rotWithShape="1">
          <a:blip r:embed="rId3">
            <a:clrChange>
              <a:clrFrom>
                <a:srgbClr val="F7F7F7"/>
              </a:clrFrom>
              <a:clrTo>
                <a:srgbClr val="F7F7F7">
                  <a:alpha val="0"/>
                </a:srgbClr>
              </a:clrTo>
            </a:clrChange>
          </a:blip>
          <a:srcRect l="16361" t="5396" r="17031" b="5441"/>
          <a:stretch/>
        </p:blipFill>
        <p:spPr>
          <a:xfrm rot="5400000">
            <a:off x="150087" y="3635975"/>
            <a:ext cx="2632330" cy="1991979"/>
          </a:xfrm>
          <a:prstGeom prst="rect">
            <a:avLst/>
          </a:prstGeom>
        </p:spPr>
      </p:pic>
    </p:spTree>
    <p:extLst>
      <p:ext uri="{BB962C8B-B14F-4D97-AF65-F5344CB8AC3E}">
        <p14:creationId xmlns:p14="http://schemas.microsoft.com/office/powerpoint/2010/main" val="419640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123145"/>
            <a:ext cx="12192000" cy="6858000"/>
          </a:xfrm>
          <a:prstGeom prst="rect">
            <a:avLst/>
          </a:prstGeom>
        </p:spPr>
      </p:pic>
      <p:sp>
        <p:nvSpPr>
          <p:cNvPr id="10" name="Stačiakampis 9">
            <a:extLst>
              <a:ext uri="{FF2B5EF4-FFF2-40B4-BE49-F238E27FC236}">
                <a16:creationId xmlns:a16="http://schemas.microsoft.com/office/drawing/2014/main" id="{601CCD31-2861-4E55-98F7-83663469A574}"/>
              </a:ext>
            </a:extLst>
          </p:cNvPr>
          <p:cNvSpPr/>
          <p:nvPr/>
        </p:nvSpPr>
        <p:spPr>
          <a:xfrm>
            <a:off x="1258957" y="355891"/>
            <a:ext cx="10094843" cy="461665"/>
          </a:xfrm>
          <a:prstGeom prst="rect">
            <a:avLst/>
          </a:prstGeom>
        </p:spPr>
        <p:txBody>
          <a:bodyPr wrap="square">
            <a:spAutoFit/>
          </a:bodyPr>
          <a:lstStyle/>
          <a:p>
            <a:pPr algn="ctr">
              <a:buNone/>
            </a:pPr>
            <a:r>
              <a:rPr lang="lt-LT" sz="2400" b="1" dirty="0">
                <a:latin typeface="Comic Sans MS" panose="030F0702030302020204" pitchFamily="66" charset="0"/>
              </a:rPr>
              <a:t> </a:t>
            </a:r>
            <a:endParaRPr lang="en-US" sz="2400" b="1" dirty="0">
              <a:latin typeface="Comic Sans MS" panose="030F0702030302020204" pitchFamily="66" charset="0"/>
            </a:endParaRPr>
          </a:p>
        </p:txBody>
      </p:sp>
      <p:sp>
        <p:nvSpPr>
          <p:cNvPr id="3" name="TextBox 2"/>
          <p:cNvSpPr txBox="1"/>
          <p:nvPr/>
        </p:nvSpPr>
        <p:spPr>
          <a:xfrm>
            <a:off x="1711234" y="355891"/>
            <a:ext cx="8974183" cy="646331"/>
          </a:xfrm>
          <a:prstGeom prst="rect">
            <a:avLst/>
          </a:prstGeom>
          <a:noFill/>
        </p:spPr>
        <p:txBody>
          <a:bodyPr wrap="square" rtlCol="0">
            <a:spAutoFit/>
          </a:bodyPr>
          <a:lstStyle/>
          <a:p>
            <a:pPr algn="ctr"/>
            <a:r>
              <a:rPr lang="lt-LT" sz="3600" b="1" dirty="0" smtClean="0">
                <a:latin typeface="Times New Roman" panose="02020603050405020304" pitchFamily="18" charset="0"/>
                <a:cs typeface="Times New Roman" panose="02020603050405020304" pitchFamily="18" charset="0"/>
              </a:rPr>
              <a:t>Vaikų ugdymosi rezultatai</a:t>
            </a:r>
            <a:endParaRPr lang="lt-LT" sz="36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0149" y="1343883"/>
            <a:ext cx="2043726" cy="248619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03" y="1329168"/>
            <a:ext cx="1964734" cy="249543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8086" y="1336665"/>
            <a:ext cx="1918983" cy="2500632"/>
          </a:xfrm>
          <a:prstGeom prst="rect">
            <a:avLst/>
          </a:prstGeom>
        </p:spPr>
      </p:pic>
      <p:pic>
        <p:nvPicPr>
          <p:cNvPr id="14" name="Paveikslėlis 10">
            <a:extLst>
              <a:ext uri="{FF2B5EF4-FFF2-40B4-BE49-F238E27FC236}">
                <a16:creationId xmlns:a16="http://schemas.microsoft.com/office/drawing/2014/main" id="{B5CA1D36-72F4-4043-8FD1-5D7DCAD4170F}"/>
              </a:ext>
            </a:extLst>
          </p:cNvPr>
          <p:cNvPicPr>
            <a:picLocks noChangeAspect="1"/>
          </p:cNvPicPr>
          <p:nvPr/>
        </p:nvPicPr>
        <p:blipFill>
          <a:blip r:embed="rId6"/>
          <a:stretch>
            <a:fillRect/>
          </a:stretch>
        </p:blipFill>
        <p:spPr>
          <a:xfrm rot="19028493">
            <a:off x="10453096" y="3948443"/>
            <a:ext cx="1152244" cy="1158340"/>
          </a:xfrm>
          <a:prstGeom prst="rect">
            <a:avLst/>
          </a:prstGeom>
        </p:spPr>
      </p:pic>
      <p:pic>
        <p:nvPicPr>
          <p:cNvPr id="15" name="Paveikslėlis 10">
            <a:extLst>
              <a:ext uri="{FF2B5EF4-FFF2-40B4-BE49-F238E27FC236}">
                <a16:creationId xmlns:a16="http://schemas.microsoft.com/office/drawing/2014/main" id="{B5CA1D36-72F4-4043-8FD1-5D7DCAD4170F}"/>
              </a:ext>
            </a:extLst>
          </p:cNvPr>
          <p:cNvPicPr>
            <a:picLocks noChangeAspect="1"/>
          </p:cNvPicPr>
          <p:nvPr/>
        </p:nvPicPr>
        <p:blipFill>
          <a:blip r:embed="rId6"/>
          <a:stretch>
            <a:fillRect/>
          </a:stretch>
        </p:blipFill>
        <p:spPr>
          <a:xfrm rot="1808560">
            <a:off x="10109295" y="5017573"/>
            <a:ext cx="1152244" cy="1158340"/>
          </a:xfrm>
          <a:prstGeom prst="rect">
            <a:avLst/>
          </a:prstGeom>
        </p:spPr>
      </p:pic>
      <p:pic>
        <p:nvPicPr>
          <p:cNvPr id="16" name="Paveikslėlis 10">
            <a:extLst>
              <a:ext uri="{FF2B5EF4-FFF2-40B4-BE49-F238E27FC236}">
                <a16:creationId xmlns:a16="http://schemas.microsoft.com/office/drawing/2014/main" id="{B5CA1D36-72F4-4043-8FD1-5D7DCAD4170F}"/>
              </a:ext>
            </a:extLst>
          </p:cNvPr>
          <p:cNvPicPr>
            <a:picLocks noChangeAspect="1"/>
          </p:cNvPicPr>
          <p:nvPr/>
        </p:nvPicPr>
        <p:blipFill>
          <a:blip r:embed="rId6"/>
          <a:stretch>
            <a:fillRect/>
          </a:stretch>
        </p:blipFill>
        <p:spPr>
          <a:xfrm rot="1039408">
            <a:off x="1319448" y="99885"/>
            <a:ext cx="1152244" cy="1158340"/>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0742" y="1322960"/>
            <a:ext cx="2043726" cy="2507121"/>
          </a:xfrm>
          <a:prstGeom prst="rect">
            <a:avLst/>
          </a:prstGeom>
        </p:spPr>
      </p:pic>
    </p:spTree>
    <p:extLst>
      <p:ext uri="{BB962C8B-B14F-4D97-AF65-F5344CB8AC3E}">
        <p14:creationId xmlns:p14="http://schemas.microsoft.com/office/powerpoint/2010/main" val="749371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3" name="TextBox 2"/>
          <p:cNvSpPr txBox="1"/>
          <p:nvPr/>
        </p:nvSpPr>
        <p:spPr>
          <a:xfrm>
            <a:off x="2745377" y="501813"/>
            <a:ext cx="6701245" cy="646331"/>
          </a:xfrm>
          <a:prstGeom prst="rect">
            <a:avLst/>
          </a:prstGeom>
          <a:noFill/>
        </p:spPr>
        <p:txBody>
          <a:bodyPr wrap="square" rtlCol="0">
            <a:spAutoFit/>
          </a:bodyPr>
          <a:lstStyle/>
          <a:p>
            <a:pPr algn="ctr"/>
            <a:r>
              <a:rPr lang="lt-LT" sz="3600" b="1" dirty="0" smtClean="0">
                <a:latin typeface="Times New Roman" panose="02020603050405020304" pitchFamily="18" charset="0"/>
                <a:cs typeface="Times New Roman" panose="02020603050405020304" pitchFamily="18" charset="0"/>
              </a:rPr>
              <a:t>Ugdymo sritis: skaičiavimas</a:t>
            </a:r>
            <a:endParaRPr lang="lt-LT"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123406" y="1690688"/>
            <a:ext cx="10006148" cy="954107"/>
          </a:xfrm>
          <a:prstGeom prst="rect">
            <a:avLst/>
          </a:prstGeom>
          <a:noFill/>
        </p:spPr>
        <p:txBody>
          <a:bodyPr wrap="square" rtlCol="0">
            <a:spAutoFit/>
          </a:bodyPr>
          <a:lstStyle/>
          <a:p>
            <a:pPr algn="just"/>
            <a:r>
              <a:rPr lang="lt-LT" sz="2800" dirty="0" smtClean="0">
                <a:latin typeface="Times New Roman" panose="02020603050405020304" pitchFamily="18" charset="0"/>
                <a:cs typeface="Times New Roman" panose="02020603050405020304" pitchFamily="18" charset="0"/>
              </a:rPr>
              <a:t> Vaikai mokėsi: sudėties ir atimties veiksmus,didesnis – mažesnis skaičius,skaičiavimo didėjimo ir mažėjimo tvarka.</a:t>
            </a:r>
            <a:endParaRPr lang="lt-LT" sz="2800" dirty="0">
              <a:latin typeface="Times New Roman" panose="02020603050405020304" pitchFamily="18" charset="0"/>
              <a:cs typeface="Times New Roman" panose="02020603050405020304" pitchFamily="18" charset="0"/>
            </a:endParaRPr>
          </a:p>
        </p:txBody>
      </p:sp>
      <p:pic>
        <p:nvPicPr>
          <p:cNvPr id="7" name="Paveikslėlis 12">
            <a:extLst>
              <a:ext uri="{FF2B5EF4-FFF2-40B4-BE49-F238E27FC236}">
                <a16:creationId xmlns:a16="http://schemas.microsoft.com/office/drawing/2014/main" id="{193597E5-7E3B-446D-98C9-8648F483FB87}"/>
              </a:ext>
            </a:extLst>
          </p:cNvPr>
          <p:cNvPicPr>
            <a:picLocks noChangeAspect="1"/>
          </p:cNvPicPr>
          <p:nvPr/>
        </p:nvPicPr>
        <p:blipFill rotWithShape="1">
          <a:blip r:embed="rId3">
            <a:clrChange>
              <a:clrFrom>
                <a:srgbClr val="F7F7F7"/>
              </a:clrFrom>
              <a:clrTo>
                <a:srgbClr val="F7F7F7">
                  <a:alpha val="0"/>
                </a:srgbClr>
              </a:clrTo>
            </a:clrChange>
          </a:blip>
          <a:srcRect l="16361" t="5396" r="17031" b="5441"/>
          <a:stretch/>
        </p:blipFill>
        <p:spPr>
          <a:xfrm rot="5400000">
            <a:off x="698360" y="3123679"/>
            <a:ext cx="783020" cy="910341"/>
          </a:xfrm>
          <a:prstGeom prst="rect">
            <a:avLst/>
          </a:prstGeom>
        </p:spPr>
      </p:pic>
      <p:pic>
        <p:nvPicPr>
          <p:cNvPr id="8" name="Paveikslėlis 12">
            <a:extLst>
              <a:ext uri="{FF2B5EF4-FFF2-40B4-BE49-F238E27FC236}">
                <a16:creationId xmlns:a16="http://schemas.microsoft.com/office/drawing/2014/main" id="{193597E5-7E3B-446D-98C9-8648F483FB87}"/>
              </a:ext>
            </a:extLst>
          </p:cNvPr>
          <p:cNvPicPr>
            <a:picLocks noChangeAspect="1"/>
          </p:cNvPicPr>
          <p:nvPr/>
        </p:nvPicPr>
        <p:blipFill rotWithShape="1">
          <a:blip r:embed="rId3">
            <a:clrChange>
              <a:clrFrom>
                <a:srgbClr val="F7F7F7"/>
              </a:clrFrom>
              <a:clrTo>
                <a:srgbClr val="F7F7F7">
                  <a:alpha val="0"/>
                </a:srgbClr>
              </a:clrTo>
            </a:clrChange>
          </a:blip>
          <a:srcRect l="16361" t="5396" r="17031" b="5441"/>
          <a:stretch/>
        </p:blipFill>
        <p:spPr>
          <a:xfrm rot="20036786">
            <a:off x="8724742" y="2974369"/>
            <a:ext cx="2632330" cy="1991979"/>
          </a:xfrm>
          <a:prstGeom prst="rect">
            <a:avLst/>
          </a:prstGeom>
        </p:spPr>
      </p:pic>
      <p:pic>
        <p:nvPicPr>
          <p:cNvPr id="9" name="Paveikslėlis 12">
            <a:extLst>
              <a:ext uri="{FF2B5EF4-FFF2-40B4-BE49-F238E27FC236}">
                <a16:creationId xmlns:a16="http://schemas.microsoft.com/office/drawing/2014/main" id="{193597E5-7E3B-446D-98C9-8648F483FB87}"/>
              </a:ext>
            </a:extLst>
          </p:cNvPr>
          <p:cNvPicPr>
            <a:picLocks noChangeAspect="1"/>
          </p:cNvPicPr>
          <p:nvPr/>
        </p:nvPicPr>
        <p:blipFill rotWithShape="1">
          <a:blip r:embed="rId3">
            <a:clrChange>
              <a:clrFrom>
                <a:srgbClr val="F7F7F7"/>
              </a:clrFrom>
              <a:clrTo>
                <a:srgbClr val="F7F7F7">
                  <a:alpha val="0"/>
                </a:srgbClr>
              </a:clrTo>
            </a:clrChange>
          </a:blip>
          <a:srcRect l="16361" t="5396" r="17031" b="5441"/>
          <a:stretch/>
        </p:blipFill>
        <p:spPr>
          <a:xfrm rot="933946">
            <a:off x="4158537" y="5190954"/>
            <a:ext cx="1204189" cy="1541311"/>
          </a:xfrm>
          <a:prstGeom prst="rect">
            <a:avLst/>
          </a:prstGeom>
        </p:spPr>
      </p:pic>
    </p:spTree>
    <p:extLst>
      <p:ext uri="{BB962C8B-B14F-4D97-AF65-F5344CB8AC3E}">
        <p14:creationId xmlns:p14="http://schemas.microsoft.com/office/powerpoint/2010/main" val="22150692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3" name="TextBox 2"/>
          <p:cNvSpPr txBox="1"/>
          <p:nvPr/>
        </p:nvSpPr>
        <p:spPr>
          <a:xfrm>
            <a:off x="2299063" y="365125"/>
            <a:ext cx="6962503" cy="646331"/>
          </a:xfrm>
          <a:prstGeom prst="rect">
            <a:avLst/>
          </a:prstGeom>
          <a:noFill/>
        </p:spPr>
        <p:txBody>
          <a:bodyPr wrap="square" rtlCol="0">
            <a:spAutoFit/>
          </a:bodyPr>
          <a:lstStyle/>
          <a:p>
            <a:pPr algn="ctr"/>
            <a:r>
              <a:rPr lang="lt-LT" sz="3600" b="1" dirty="0" smtClean="0">
                <a:latin typeface="Times New Roman" panose="02020603050405020304" pitchFamily="18" charset="0"/>
                <a:cs typeface="Times New Roman" panose="02020603050405020304" pitchFamily="18" charset="0"/>
              </a:rPr>
              <a:t>Vaikų ugdymosi rezultatai</a:t>
            </a:r>
            <a:endParaRPr lang="lt-LT" sz="3600"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68" y="2417657"/>
            <a:ext cx="2121768" cy="278021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585" y="1288509"/>
            <a:ext cx="2125295" cy="276558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3724" y="2884236"/>
            <a:ext cx="2333899" cy="2780216"/>
          </a:xfrm>
          <a:prstGeom prst="rect">
            <a:avLst/>
          </a:prstGeom>
        </p:spPr>
      </p:pic>
      <p:pic>
        <p:nvPicPr>
          <p:cNvPr id="14" name="Paveikslėlis 9">
            <a:extLst>
              <a:ext uri="{FF2B5EF4-FFF2-40B4-BE49-F238E27FC236}">
                <a16:creationId xmlns:a16="http://schemas.microsoft.com/office/drawing/2014/main" id="{81F54F36-D859-43EE-8DDA-DC38FF55F3EE}"/>
              </a:ext>
            </a:extLst>
          </p:cNvPr>
          <p:cNvPicPr>
            <a:picLocks noChangeAspect="1"/>
          </p:cNvPicPr>
          <p:nvPr/>
        </p:nvPicPr>
        <p:blipFill>
          <a:blip r:embed="rId6"/>
          <a:stretch>
            <a:fillRect/>
          </a:stretch>
        </p:blipFill>
        <p:spPr>
          <a:xfrm rot="17932399">
            <a:off x="9805354" y="3923767"/>
            <a:ext cx="1927350" cy="1946557"/>
          </a:xfrm>
          <a:prstGeom prst="rect">
            <a:avLst/>
          </a:prstGeom>
        </p:spPr>
      </p:pic>
      <p:pic>
        <p:nvPicPr>
          <p:cNvPr id="15" name="Paveikslėlis 9">
            <a:extLst>
              <a:ext uri="{FF2B5EF4-FFF2-40B4-BE49-F238E27FC236}">
                <a16:creationId xmlns:a16="http://schemas.microsoft.com/office/drawing/2014/main" id="{81F54F36-D859-43EE-8DDA-DC38FF55F3EE}"/>
              </a:ext>
            </a:extLst>
          </p:cNvPr>
          <p:cNvPicPr>
            <a:picLocks noChangeAspect="1"/>
          </p:cNvPicPr>
          <p:nvPr/>
        </p:nvPicPr>
        <p:blipFill>
          <a:blip r:embed="rId6"/>
          <a:stretch>
            <a:fillRect/>
          </a:stretch>
        </p:blipFill>
        <p:spPr>
          <a:xfrm rot="1910056">
            <a:off x="10312349" y="893289"/>
            <a:ext cx="1152244" cy="1158340"/>
          </a:xfrm>
          <a:prstGeom prst="rect">
            <a:avLst/>
          </a:prstGeom>
        </p:spPr>
      </p:pic>
      <p:pic>
        <p:nvPicPr>
          <p:cNvPr id="16" name="Paveikslėlis 9">
            <a:extLst>
              <a:ext uri="{FF2B5EF4-FFF2-40B4-BE49-F238E27FC236}">
                <a16:creationId xmlns:a16="http://schemas.microsoft.com/office/drawing/2014/main" id="{81F54F36-D859-43EE-8DDA-DC38FF55F3EE}"/>
              </a:ext>
            </a:extLst>
          </p:cNvPr>
          <p:cNvPicPr>
            <a:picLocks noChangeAspect="1"/>
          </p:cNvPicPr>
          <p:nvPr/>
        </p:nvPicPr>
        <p:blipFill>
          <a:blip r:embed="rId6"/>
          <a:stretch>
            <a:fillRect/>
          </a:stretch>
        </p:blipFill>
        <p:spPr>
          <a:xfrm rot="8077234">
            <a:off x="7730022" y="4045478"/>
            <a:ext cx="1152244" cy="1158340"/>
          </a:xfrm>
          <a:prstGeom prst="rect">
            <a:avLst/>
          </a:prstGeom>
        </p:spPr>
      </p:pic>
    </p:spTree>
    <p:extLst>
      <p:ext uri="{BB962C8B-B14F-4D97-AF65-F5344CB8AC3E}">
        <p14:creationId xmlns:p14="http://schemas.microsoft.com/office/powerpoint/2010/main" val="756383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1493722"/>
            <a:ext cx="12351027" cy="8351722"/>
          </a:xfrm>
          <a:prstGeom prst="rect">
            <a:avLst/>
          </a:prstGeom>
        </p:spPr>
      </p:pic>
      <p:sp>
        <p:nvSpPr>
          <p:cNvPr id="5" name="TextBox 4"/>
          <p:cNvSpPr txBox="1"/>
          <p:nvPr/>
        </p:nvSpPr>
        <p:spPr>
          <a:xfrm>
            <a:off x="2560320" y="365125"/>
            <a:ext cx="6910251" cy="1323439"/>
          </a:xfrm>
          <a:prstGeom prst="rect">
            <a:avLst/>
          </a:prstGeom>
          <a:noFill/>
        </p:spPr>
        <p:txBody>
          <a:bodyPr wrap="square" rtlCol="0">
            <a:spAutoFit/>
          </a:bodyPr>
          <a:lstStyle/>
          <a:p>
            <a:pPr algn="ctr"/>
            <a:r>
              <a:rPr lang="lt-LT" sz="4000" b="1" dirty="0">
                <a:latin typeface="Times New Roman" panose="02020603050405020304" pitchFamily="18" charset="0"/>
                <a:cs typeface="Times New Roman" panose="02020603050405020304" pitchFamily="18" charset="0"/>
              </a:rPr>
              <a:t>Ugdymo </a:t>
            </a:r>
            <a:r>
              <a:rPr lang="lt-LT" sz="4000" b="1" dirty="0" smtClean="0">
                <a:latin typeface="Times New Roman" panose="02020603050405020304" pitchFamily="18" charset="0"/>
                <a:cs typeface="Times New Roman" panose="02020603050405020304" pitchFamily="18" charset="0"/>
              </a:rPr>
              <a:t>sritis: </a:t>
            </a:r>
            <a:r>
              <a:rPr lang="lt-LT" sz="4000" b="1" dirty="0">
                <a:latin typeface="Times New Roman" panose="02020603050405020304" pitchFamily="18" charset="0"/>
                <a:cs typeface="Times New Roman" panose="02020603050405020304" pitchFamily="18" charset="0"/>
              </a:rPr>
              <a:t>sakytinė ir rašytinė </a:t>
            </a:r>
            <a:r>
              <a:rPr lang="lt-LT" sz="4000" b="1" dirty="0" smtClean="0">
                <a:latin typeface="Times New Roman" panose="02020603050405020304" pitchFamily="18" charset="0"/>
                <a:cs typeface="Times New Roman" panose="02020603050405020304" pitchFamily="18" charset="0"/>
              </a:rPr>
              <a:t>kalba</a:t>
            </a:r>
            <a:endParaRPr lang="lt-LT" sz="40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211627" y="1788028"/>
            <a:ext cx="9927772" cy="1754326"/>
          </a:xfrm>
          <a:prstGeom prst="rect">
            <a:avLst/>
          </a:prstGeom>
          <a:noFill/>
        </p:spPr>
        <p:txBody>
          <a:bodyPr wrap="square" rtlCol="0">
            <a:spAutoFit/>
          </a:bodyPr>
          <a:lstStyle/>
          <a:p>
            <a:pPr algn="just"/>
            <a:r>
              <a:rPr lang="lt-LT" sz="3600" dirty="0">
                <a:latin typeface="Times New Roman" panose="02020603050405020304" pitchFamily="18" charset="0"/>
                <a:cs typeface="Times New Roman" panose="02020603050405020304" pitchFamily="18" charset="0"/>
              </a:rPr>
              <a:t>Vaikai mokėsi: pasakoti apie pasakų herojus, juos apibūdinti, atsakinėti į klausimus, sugalvoti herojams vardus, užrašyti ar kopijuoti pavadinimus.</a:t>
            </a:r>
          </a:p>
        </p:txBody>
      </p:sp>
      <p:pic>
        <p:nvPicPr>
          <p:cNvPr id="7" name="Paveikslėlis 7">
            <a:extLst>
              <a:ext uri="{FF2B5EF4-FFF2-40B4-BE49-F238E27FC236}">
                <a16:creationId xmlns:a16="http://schemas.microsoft.com/office/drawing/2014/main" id="{F545C74D-6D0F-4F81-9257-43386E2E4D7E}"/>
              </a:ext>
            </a:extLst>
          </p:cNvPr>
          <p:cNvPicPr>
            <a:picLocks noChangeAspect="1"/>
          </p:cNvPicPr>
          <p:nvPr/>
        </p:nvPicPr>
        <p:blipFill>
          <a:blip r:embed="rId3"/>
          <a:stretch>
            <a:fillRect/>
          </a:stretch>
        </p:blipFill>
        <p:spPr>
          <a:xfrm rot="3675751">
            <a:off x="439743" y="96396"/>
            <a:ext cx="1609483" cy="1615580"/>
          </a:xfrm>
          <a:prstGeom prst="rect">
            <a:avLst/>
          </a:prstGeom>
        </p:spPr>
      </p:pic>
      <p:pic>
        <p:nvPicPr>
          <p:cNvPr id="8" name="Paveikslėlis 7">
            <a:extLst>
              <a:ext uri="{FF2B5EF4-FFF2-40B4-BE49-F238E27FC236}">
                <a16:creationId xmlns:a16="http://schemas.microsoft.com/office/drawing/2014/main" id="{F545C74D-6D0F-4F81-9257-43386E2E4D7E}"/>
              </a:ext>
            </a:extLst>
          </p:cNvPr>
          <p:cNvPicPr>
            <a:picLocks noChangeAspect="1"/>
          </p:cNvPicPr>
          <p:nvPr/>
        </p:nvPicPr>
        <p:blipFill>
          <a:blip r:embed="rId3"/>
          <a:stretch>
            <a:fillRect/>
          </a:stretch>
        </p:blipFill>
        <p:spPr>
          <a:xfrm rot="20811377">
            <a:off x="9607445" y="-150278"/>
            <a:ext cx="1609483" cy="1615580"/>
          </a:xfrm>
          <a:prstGeom prst="rect">
            <a:avLst/>
          </a:prstGeom>
        </p:spPr>
      </p:pic>
      <p:pic>
        <p:nvPicPr>
          <p:cNvPr id="9" name="Paveikslėlis 7">
            <a:extLst>
              <a:ext uri="{FF2B5EF4-FFF2-40B4-BE49-F238E27FC236}">
                <a16:creationId xmlns:a16="http://schemas.microsoft.com/office/drawing/2014/main" id="{F545C74D-6D0F-4F81-9257-43386E2E4D7E}"/>
              </a:ext>
            </a:extLst>
          </p:cNvPr>
          <p:cNvPicPr>
            <a:picLocks noChangeAspect="1"/>
          </p:cNvPicPr>
          <p:nvPr/>
        </p:nvPicPr>
        <p:blipFill>
          <a:blip r:embed="rId3"/>
          <a:stretch>
            <a:fillRect/>
          </a:stretch>
        </p:blipFill>
        <p:spPr>
          <a:xfrm rot="3675751">
            <a:off x="3001020" y="3609412"/>
            <a:ext cx="3770263" cy="3784546"/>
          </a:xfrm>
          <a:prstGeom prst="rect">
            <a:avLst/>
          </a:prstGeom>
        </p:spPr>
      </p:pic>
    </p:spTree>
    <p:extLst>
      <p:ext uri="{BB962C8B-B14F-4D97-AF65-F5344CB8AC3E}">
        <p14:creationId xmlns:p14="http://schemas.microsoft.com/office/powerpoint/2010/main" val="2561709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3" name="TextBox 2"/>
          <p:cNvSpPr txBox="1"/>
          <p:nvPr/>
        </p:nvSpPr>
        <p:spPr>
          <a:xfrm>
            <a:off x="2063929" y="336803"/>
            <a:ext cx="8582298" cy="769441"/>
          </a:xfrm>
          <a:prstGeom prst="rect">
            <a:avLst/>
          </a:prstGeom>
          <a:noFill/>
        </p:spPr>
        <p:txBody>
          <a:bodyPr wrap="square" rtlCol="0">
            <a:spAutoFit/>
          </a:bodyPr>
          <a:lstStyle/>
          <a:p>
            <a:pPr algn="ctr"/>
            <a:r>
              <a:rPr lang="lt-LT" sz="4400" b="1" i="1" dirty="0">
                <a:latin typeface="Times New Roman" panose="02020603050405020304" pitchFamily="18" charset="0"/>
                <a:cs typeface="Times New Roman" panose="02020603050405020304" pitchFamily="18" charset="0"/>
              </a:rPr>
              <a:t>Vaikų ugdymosi rezultatai </a:t>
            </a:r>
            <a:endParaRPr lang="lt-LT" sz="4400" dirty="0">
              <a:latin typeface="Times New Roman" panose="02020603050405020304" pitchFamily="18" charset="0"/>
              <a:cs typeface="Times New Roman" panose="02020603050405020304" pitchFamily="18" charset="0"/>
            </a:endParaRPr>
          </a:p>
        </p:txBody>
      </p:sp>
      <p:pic>
        <p:nvPicPr>
          <p:cNvPr id="5"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939" y="1443047"/>
            <a:ext cx="2845485" cy="3793981"/>
          </a:xfrm>
          <a:prstGeom prst="rect">
            <a:avLst/>
          </a:prstGeom>
        </p:spPr>
      </p:pic>
      <p:pic>
        <p:nvPicPr>
          <p:cNvPr id="6"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909" y="1399481"/>
            <a:ext cx="2840182" cy="378691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9335" y="1471369"/>
            <a:ext cx="2434145" cy="3025638"/>
          </a:xfrm>
          <a:prstGeom prst="rect">
            <a:avLst/>
          </a:prstGeom>
        </p:spPr>
      </p:pic>
      <p:pic>
        <p:nvPicPr>
          <p:cNvPr id="9" name="Paveikslėlis 7">
            <a:extLst>
              <a:ext uri="{FF2B5EF4-FFF2-40B4-BE49-F238E27FC236}">
                <a16:creationId xmlns:a16="http://schemas.microsoft.com/office/drawing/2014/main" id="{F545C74D-6D0F-4F81-9257-43386E2E4D7E}"/>
              </a:ext>
            </a:extLst>
          </p:cNvPr>
          <p:cNvPicPr>
            <a:picLocks noChangeAspect="1"/>
          </p:cNvPicPr>
          <p:nvPr/>
        </p:nvPicPr>
        <p:blipFill>
          <a:blip r:embed="rId6"/>
          <a:stretch>
            <a:fillRect/>
          </a:stretch>
        </p:blipFill>
        <p:spPr>
          <a:xfrm rot="3675751">
            <a:off x="439743" y="96396"/>
            <a:ext cx="1609483" cy="1615580"/>
          </a:xfrm>
          <a:prstGeom prst="rect">
            <a:avLst/>
          </a:prstGeom>
        </p:spPr>
      </p:pic>
      <p:pic>
        <p:nvPicPr>
          <p:cNvPr id="10" name="Paveikslėlis 7">
            <a:extLst>
              <a:ext uri="{FF2B5EF4-FFF2-40B4-BE49-F238E27FC236}">
                <a16:creationId xmlns:a16="http://schemas.microsoft.com/office/drawing/2014/main" id="{F545C74D-6D0F-4F81-9257-43386E2E4D7E}"/>
              </a:ext>
            </a:extLst>
          </p:cNvPr>
          <p:cNvPicPr>
            <a:picLocks noChangeAspect="1"/>
          </p:cNvPicPr>
          <p:nvPr/>
        </p:nvPicPr>
        <p:blipFill>
          <a:blip r:embed="rId6"/>
          <a:stretch>
            <a:fillRect/>
          </a:stretch>
        </p:blipFill>
        <p:spPr>
          <a:xfrm rot="19547367">
            <a:off x="5550339" y="5207872"/>
            <a:ext cx="1609483" cy="1615580"/>
          </a:xfrm>
          <a:prstGeom prst="rect">
            <a:avLst/>
          </a:prstGeom>
        </p:spPr>
      </p:pic>
      <p:pic>
        <p:nvPicPr>
          <p:cNvPr id="11" name="Paveikslėlis 7">
            <a:extLst>
              <a:ext uri="{FF2B5EF4-FFF2-40B4-BE49-F238E27FC236}">
                <a16:creationId xmlns:a16="http://schemas.microsoft.com/office/drawing/2014/main" id="{F545C74D-6D0F-4F81-9257-43386E2E4D7E}"/>
              </a:ext>
            </a:extLst>
          </p:cNvPr>
          <p:cNvPicPr>
            <a:picLocks noChangeAspect="1"/>
          </p:cNvPicPr>
          <p:nvPr/>
        </p:nvPicPr>
        <p:blipFill>
          <a:blip r:embed="rId6"/>
          <a:stretch>
            <a:fillRect/>
          </a:stretch>
        </p:blipFill>
        <p:spPr>
          <a:xfrm rot="2492938">
            <a:off x="1259188" y="5109956"/>
            <a:ext cx="1609483" cy="1615580"/>
          </a:xfrm>
          <a:prstGeom prst="rect">
            <a:avLst/>
          </a:prstGeom>
        </p:spPr>
      </p:pic>
    </p:spTree>
    <p:extLst>
      <p:ext uri="{BB962C8B-B14F-4D97-AF65-F5344CB8AC3E}">
        <p14:creationId xmlns:p14="http://schemas.microsoft.com/office/powerpoint/2010/main" val="37877042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5" name="TextBox 4"/>
          <p:cNvSpPr txBox="1"/>
          <p:nvPr/>
        </p:nvSpPr>
        <p:spPr>
          <a:xfrm>
            <a:off x="1005840" y="483326"/>
            <a:ext cx="10607040" cy="1200329"/>
          </a:xfrm>
          <a:prstGeom prst="rect">
            <a:avLst/>
          </a:prstGeom>
          <a:noFill/>
        </p:spPr>
        <p:txBody>
          <a:bodyPr wrap="square" rtlCol="0">
            <a:spAutoFit/>
          </a:bodyPr>
          <a:lstStyle/>
          <a:p>
            <a:pPr algn="ctr"/>
            <a:r>
              <a:rPr lang="lt-LT" sz="3600" b="1" dirty="0">
                <a:latin typeface="Times New Roman" panose="02020603050405020304" pitchFamily="18" charset="0"/>
                <a:cs typeface="Times New Roman" panose="02020603050405020304" pitchFamily="18" charset="0"/>
              </a:rPr>
              <a:t>Ugdymo </a:t>
            </a:r>
            <a:r>
              <a:rPr lang="lt-LT" sz="3600" b="1" dirty="0" smtClean="0">
                <a:latin typeface="Times New Roman" panose="02020603050405020304" pitchFamily="18" charset="0"/>
                <a:cs typeface="Times New Roman" panose="02020603050405020304" pitchFamily="18" charset="0"/>
              </a:rPr>
              <a:t>sritis: </a:t>
            </a:r>
            <a:r>
              <a:rPr lang="lt-LT" sz="3600" b="1" dirty="0">
                <a:latin typeface="Times New Roman" panose="02020603050405020304" pitchFamily="18" charset="0"/>
                <a:cs typeface="Times New Roman" panose="02020603050405020304" pitchFamily="18" charset="0"/>
              </a:rPr>
              <a:t>emocijų suvokimas ir raiška, </a:t>
            </a:r>
            <a:r>
              <a:rPr lang="lt-LT" sz="3600" b="1" dirty="0" smtClean="0">
                <a:latin typeface="Times New Roman" panose="02020603050405020304" pitchFamily="18" charset="0"/>
                <a:cs typeface="Times New Roman" panose="02020603050405020304" pitchFamily="18" charset="0"/>
              </a:rPr>
              <a:t>kūrybiškumas</a:t>
            </a:r>
            <a:endParaRPr lang="lt-LT" sz="36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38200" y="2508069"/>
            <a:ext cx="10630989" cy="1384995"/>
          </a:xfrm>
          <a:prstGeom prst="rect">
            <a:avLst/>
          </a:prstGeom>
          <a:noFill/>
        </p:spPr>
        <p:txBody>
          <a:bodyPr wrap="square" rtlCol="0">
            <a:spAutoFit/>
          </a:bodyPr>
          <a:lstStyle/>
          <a:p>
            <a:pPr algn="just"/>
            <a:r>
              <a:rPr lang="lt-LT" sz="2800" dirty="0" smtClean="0"/>
              <a:t> </a:t>
            </a:r>
            <a:r>
              <a:rPr lang="lt-LT" sz="2800" dirty="0" smtClean="0">
                <a:latin typeface="Times New Roman" panose="02020603050405020304" pitchFamily="18" charset="0"/>
                <a:cs typeface="Times New Roman" panose="02020603050405020304" pitchFamily="18" charset="0"/>
              </a:rPr>
              <a:t>Vaikai </a:t>
            </a:r>
            <a:r>
              <a:rPr lang="lt-LT" sz="2800" dirty="0">
                <a:latin typeface="Times New Roman" panose="02020603050405020304" pitchFamily="18" charset="0"/>
                <a:cs typeface="Times New Roman" panose="02020603050405020304" pitchFamily="18" charset="0"/>
              </a:rPr>
              <a:t>mokėsi: apibūdinti pasakos herojaus emocinę būseną, ieškoti priežaščių susidariusiai herojaus nuotaikai apibūdinti. Pasitelkti vaizduotę ir sukurti herojaus </a:t>
            </a:r>
            <a:r>
              <a:rPr lang="lt-LT" sz="2800" dirty="0" smtClean="0">
                <a:latin typeface="Times New Roman" panose="02020603050405020304" pitchFamily="18" charset="0"/>
                <a:cs typeface="Times New Roman" panose="02020603050405020304" pitchFamily="18" charset="0"/>
              </a:rPr>
              <a:t>portretą.</a:t>
            </a:r>
            <a:endParaRPr lang="lt-LT" sz="2800" dirty="0">
              <a:latin typeface="Times New Roman" panose="02020603050405020304" pitchFamily="18" charset="0"/>
              <a:cs typeface="Times New Roman" panose="02020603050405020304" pitchFamily="18" charset="0"/>
            </a:endParaRPr>
          </a:p>
        </p:txBody>
      </p:sp>
      <p:pic>
        <p:nvPicPr>
          <p:cNvPr id="7" name="Paveikslėlis 7">
            <a:extLst>
              <a:ext uri="{FF2B5EF4-FFF2-40B4-BE49-F238E27FC236}">
                <a16:creationId xmlns:a16="http://schemas.microsoft.com/office/drawing/2014/main" id="{F545C74D-6D0F-4F81-9257-43386E2E4D7E}"/>
              </a:ext>
            </a:extLst>
          </p:cNvPr>
          <p:cNvPicPr>
            <a:picLocks noChangeAspect="1"/>
          </p:cNvPicPr>
          <p:nvPr/>
        </p:nvPicPr>
        <p:blipFill>
          <a:blip r:embed="rId3"/>
          <a:stretch>
            <a:fillRect/>
          </a:stretch>
        </p:blipFill>
        <p:spPr>
          <a:xfrm rot="3675751">
            <a:off x="1052921" y="253492"/>
            <a:ext cx="2914818" cy="2925860"/>
          </a:xfrm>
          <a:prstGeom prst="rect">
            <a:avLst/>
          </a:prstGeom>
        </p:spPr>
      </p:pic>
      <p:pic>
        <p:nvPicPr>
          <p:cNvPr id="8" name="Paveikslėlis 7">
            <a:extLst>
              <a:ext uri="{FF2B5EF4-FFF2-40B4-BE49-F238E27FC236}">
                <a16:creationId xmlns:a16="http://schemas.microsoft.com/office/drawing/2014/main" id="{F545C74D-6D0F-4F81-9257-43386E2E4D7E}"/>
              </a:ext>
            </a:extLst>
          </p:cNvPr>
          <p:cNvPicPr>
            <a:picLocks noChangeAspect="1"/>
          </p:cNvPicPr>
          <p:nvPr/>
        </p:nvPicPr>
        <p:blipFill>
          <a:blip r:embed="rId3"/>
          <a:stretch>
            <a:fillRect/>
          </a:stretch>
        </p:blipFill>
        <p:spPr>
          <a:xfrm rot="20035676">
            <a:off x="5348952" y="4592413"/>
            <a:ext cx="1609483" cy="1615580"/>
          </a:xfrm>
          <a:prstGeom prst="rect">
            <a:avLst/>
          </a:prstGeom>
        </p:spPr>
      </p:pic>
      <p:pic>
        <p:nvPicPr>
          <p:cNvPr id="9" name="Paveikslėlis 7">
            <a:extLst>
              <a:ext uri="{FF2B5EF4-FFF2-40B4-BE49-F238E27FC236}">
                <a16:creationId xmlns:a16="http://schemas.microsoft.com/office/drawing/2014/main" id="{F545C74D-6D0F-4F81-9257-43386E2E4D7E}"/>
              </a:ext>
            </a:extLst>
          </p:cNvPr>
          <p:cNvPicPr>
            <a:picLocks noChangeAspect="1"/>
          </p:cNvPicPr>
          <p:nvPr/>
        </p:nvPicPr>
        <p:blipFill>
          <a:blip r:embed="rId3"/>
          <a:stretch>
            <a:fillRect/>
          </a:stretch>
        </p:blipFill>
        <p:spPr>
          <a:xfrm rot="20399298">
            <a:off x="10156959" y="994066"/>
            <a:ext cx="1609483" cy="1615580"/>
          </a:xfrm>
          <a:prstGeom prst="rect">
            <a:avLst/>
          </a:prstGeom>
        </p:spPr>
      </p:pic>
    </p:spTree>
    <p:extLst>
      <p:ext uri="{BB962C8B-B14F-4D97-AF65-F5344CB8AC3E}">
        <p14:creationId xmlns:p14="http://schemas.microsoft.com/office/powerpoint/2010/main" val="3129791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pic>
        <p:nvPicPr>
          <p:cNvPr id="8" name="Paveikslėlis 7">
            <a:extLst>
              <a:ext uri="{FF2B5EF4-FFF2-40B4-BE49-F238E27FC236}">
                <a16:creationId xmlns:a16="http://schemas.microsoft.com/office/drawing/2014/main" id="{F545C74D-6D0F-4F81-9257-43386E2E4D7E}"/>
              </a:ext>
            </a:extLst>
          </p:cNvPr>
          <p:cNvPicPr>
            <a:picLocks noChangeAspect="1"/>
          </p:cNvPicPr>
          <p:nvPr/>
        </p:nvPicPr>
        <p:blipFill>
          <a:blip r:embed="rId3"/>
          <a:stretch>
            <a:fillRect/>
          </a:stretch>
        </p:blipFill>
        <p:spPr>
          <a:xfrm rot="3675751">
            <a:off x="229186" y="784714"/>
            <a:ext cx="1609483" cy="1615580"/>
          </a:xfrm>
          <a:prstGeom prst="rect">
            <a:avLst/>
          </a:prstGeom>
        </p:spPr>
      </p:pic>
      <p:pic>
        <p:nvPicPr>
          <p:cNvPr id="10" name="Paveikslėlis 9">
            <a:extLst>
              <a:ext uri="{FF2B5EF4-FFF2-40B4-BE49-F238E27FC236}">
                <a16:creationId xmlns:a16="http://schemas.microsoft.com/office/drawing/2014/main" id="{53A5F617-722D-4177-B532-EA28AAA3AF12}"/>
              </a:ext>
            </a:extLst>
          </p:cNvPr>
          <p:cNvPicPr>
            <a:picLocks noChangeAspect="1"/>
          </p:cNvPicPr>
          <p:nvPr/>
        </p:nvPicPr>
        <p:blipFill>
          <a:blip r:embed="rId3"/>
          <a:stretch>
            <a:fillRect/>
          </a:stretch>
        </p:blipFill>
        <p:spPr>
          <a:xfrm rot="7526121">
            <a:off x="3316197" y="1086107"/>
            <a:ext cx="1183518" cy="1188000"/>
          </a:xfrm>
          <a:prstGeom prst="rect">
            <a:avLst/>
          </a:prstGeom>
        </p:spPr>
      </p:pic>
      <p:pic>
        <p:nvPicPr>
          <p:cNvPr id="11" name="Paveikslėlis 10">
            <a:extLst>
              <a:ext uri="{FF2B5EF4-FFF2-40B4-BE49-F238E27FC236}">
                <a16:creationId xmlns:a16="http://schemas.microsoft.com/office/drawing/2014/main" id="{8D68144E-0EF7-406A-9E47-F3D9EB551D91}"/>
              </a:ext>
            </a:extLst>
          </p:cNvPr>
          <p:cNvPicPr>
            <a:picLocks noChangeAspect="1"/>
          </p:cNvPicPr>
          <p:nvPr/>
        </p:nvPicPr>
        <p:blipFill>
          <a:blip r:embed="rId3"/>
          <a:stretch>
            <a:fillRect/>
          </a:stretch>
        </p:blipFill>
        <p:spPr>
          <a:xfrm>
            <a:off x="10313832" y="75108"/>
            <a:ext cx="1609483" cy="161558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864" y="2189185"/>
            <a:ext cx="2526205" cy="393024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131" y="2189185"/>
            <a:ext cx="2422315" cy="3930242"/>
          </a:xfrm>
          <a:prstGeom prst="rect">
            <a:avLst/>
          </a:prstGeom>
        </p:spPr>
      </p:pic>
      <p:sp>
        <p:nvSpPr>
          <p:cNvPr id="13" name="TextBox 12"/>
          <p:cNvSpPr txBox="1"/>
          <p:nvPr/>
        </p:nvSpPr>
        <p:spPr>
          <a:xfrm>
            <a:off x="2357104" y="498497"/>
            <a:ext cx="7477791" cy="830997"/>
          </a:xfrm>
          <a:prstGeom prst="rect">
            <a:avLst/>
          </a:prstGeom>
          <a:noFill/>
        </p:spPr>
        <p:txBody>
          <a:bodyPr wrap="square" rtlCol="0">
            <a:spAutoFit/>
          </a:bodyPr>
          <a:lstStyle/>
          <a:p>
            <a:pPr algn="ctr"/>
            <a:r>
              <a:rPr lang="lt-LT" sz="4800" b="1" i="1" dirty="0" smtClean="0"/>
              <a:t>Vaikų ugdymosi rezultatai</a:t>
            </a:r>
            <a:endParaRPr lang="lt-LT" sz="4800" b="1" i="1" dirty="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2833" y="2189185"/>
            <a:ext cx="2724150" cy="3930242"/>
          </a:xfrm>
          <a:prstGeom prst="rect">
            <a:avLst/>
          </a:prstGeom>
        </p:spPr>
      </p:pic>
    </p:spTree>
    <p:extLst>
      <p:ext uri="{BB962C8B-B14F-4D97-AF65-F5344CB8AC3E}">
        <p14:creationId xmlns:p14="http://schemas.microsoft.com/office/powerpoint/2010/main" val="4197071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pic>
        <p:nvPicPr>
          <p:cNvPr id="7" name="Paveikslėlis 6">
            <a:extLst>
              <a:ext uri="{FF2B5EF4-FFF2-40B4-BE49-F238E27FC236}">
                <a16:creationId xmlns:a16="http://schemas.microsoft.com/office/drawing/2014/main" id="{C043DCF6-C391-47A8-A75C-E976E0CAFA2D}"/>
              </a:ext>
            </a:extLst>
          </p:cNvPr>
          <p:cNvPicPr>
            <a:picLocks noChangeAspect="1"/>
          </p:cNvPicPr>
          <p:nvPr/>
        </p:nvPicPr>
        <p:blipFill>
          <a:blip r:embed="rId3"/>
          <a:stretch>
            <a:fillRect/>
          </a:stretch>
        </p:blipFill>
        <p:spPr>
          <a:xfrm>
            <a:off x="5687532" y="3087594"/>
            <a:ext cx="816935" cy="682811"/>
          </a:xfrm>
          <a:prstGeom prst="rect">
            <a:avLst/>
          </a:prstGeom>
        </p:spPr>
      </p:pic>
      <p:pic>
        <p:nvPicPr>
          <p:cNvPr id="8" name="Paveikslėlis 7">
            <a:extLst>
              <a:ext uri="{FF2B5EF4-FFF2-40B4-BE49-F238E27FC236}">
                <a16:creationId xmlns:a16="http://schemas.microsoft.com/office/drawing/2014/main" id="{3E94E1E2-1E2B-4B15-A741-020F19D2D736}"/>
              </a:ext>
            </a:extLst>
          </p:cNvPr>
          <p:cNvPicPr>
            <a:picLocks noChangeAspect="1"/>
          </p:cNvPicPr>
          <p:nvPr/>
        </p:nvPicPr>
        <p:blipFill>
          <a:blip r:embed="rId3"/>
          <a:stretch>
            <a:fillRect/>
          </a:stretch>
        </p:blipFill>
        <p:spPr>
          <a:xfrm rot="20116873">
            <a:off x="8653187" y="4430100"/>
            <a:ext cx="816935" cy="682811"/>
          </a:xfrm>
          <a:prstGeom prst="rect">
            <a:avLst/>
          </a:prstGeom>
        </p:spPr>
      </p:pic>
      <p:pic>
        <p:nvPicPr>
          <p:cNvPr id="9" name="Paveikslėlis 8">
            <a:extLst>
              <a:ext uri="{FF2B5EF4-FFF2-40B4-BE49-F238E27FC236}">
                <a16:creationId xmlns:a16="http://schemas.microsoft.com/office/drawing/2014/main" id="{02D238DE-AC38-4B6E-A704-285B1A937001}"/>
              </a:ext>
            </a:extLst>
          </p:cNvPr>
          <p:cNvPicPr>
            <a:picLocks noChangeAspect="1"/>
          </p:cNvPicPr>
          <p:nvPr/>
        </p:nvPicPr>
        <p:blipFill>
          <a:blip r:embed="rId3"/>
          <a:stretch>
            <a:fillRect/>
          </a:stretch>
        </p:blipFill>
        <p:spPr>
          <a:xfrm rot="21143086">
            <a:off x="1221549" y="1538222"/>
            <a:ext cx="816935" cy="682811"/>
          </a:xfrm>
          <a:prstGeom prst="rect">
            <a:avLst/>
          </a:prstGeom>
        </p:spPr>
      </p:pic>
      <p:sp>
        <p:nvSpPr>
          <p:cNvPr id="3" name="TextBox 2"/>
          <p:cNvSpPr txBox="1"/>
          <p:nvPr/>
        </p:nvSpPr>
        <p:spPr>
          <a:xfrm>
            <a:off x="1763486" y="365125"/>
            <a:ext cx="9496697" cy="707886"/>
          </a:xfrm>
          <a:prstGeom prst="rect">
            <a:avLst/>
          </a:prstGeom>
          <a:noFill/>
        </p:spPr>
        <p:txBody>
          <a:bodyPr wrap="square" rtlCol="0">
            <a:spAutoFit/>
          </a:bodyPr>
          <a:lstStyle/>
          <a:p>
            <a:pPr algn="ctr"/>
            <a:r>
              <a:rPr lang="lt-LT" sz="4000" b="1" dirty="0" smtClean="0">
                <a:latin typeface="Times New Roman" panose="02020603050405020304" pitchFamily="18" charset="0"/>
                <a:cs typeface="Times New Roman" panose="02020603050405020304" pitchFamily="18" charset="0"/>
              </a:rPr>
              <a:t>Ugdymo sritis: santykis su savimi</a:t>
            </a:r>
            <a:endParaRPr lang="lt-LT" sz="40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179908" y="1828800"/>
            <a:ext cx="10681166" cy="2062103"/>
          </a:xfrm>
          <a:prstGeom prst="rect">
            <a:avLst/>
          </a:prstGeom>
          <a:noFill/>
        </p:spPr>
        <p:txBody>
          <a:bodyPr wrap="square" rtlCol="0">
            <a:spAutoFit/>
          </a:bodyPr>
          <a:lstStyle/>
          <a:p>
            <a:pPr algn="just"/>
            <a:r>
              <a:rPr lang="lt-LT" sz="3200" dirty="0" smtClean="0">
                <a:latin typeface="Times New Roman" panose="02020603050405020304" pitchFamily="18" charset="0"/>
                <a:cs typeface="Times New Roman" panose="02020603050405020304" pitchFamily="18" charset="0"/>
              </a:rPr>
              <a:t> Vaikai mokėsi: Tobulėti, plėtoti savo galias. Ištikus problemai kreiptis į tėvus arba skambinti auklėtojai prašyti pagalbos. Žaidžiant pasiūlytus žaidimus laikytis taisyklių, gebėti kontroliuoti savo elgesį.</a:t>
            </a:r>
            <a:endParaRPr lang="lt-LT" sz="3200" dirty="0">
              <a:latin typeface="Times New Roman" panose="02020603050405020304" pitchFamily="18" charset="0"/>
              <a:cs typeface="Times New Roman" panose="02020603050405020304" pitchFamily="18" charset="0"/>
            </a:endParaRPr>
          </a:p>
        </p:txBody>
      </p:sp>
      <p:pic>
        <p:nvPicPr>
          <p:cNvPr id="10" name="Paveikslėlis 7">
            <a:extLst>
              <a:ext uri="{FF2B5EF4-FFF2-40B4-BE49-F238E27FC236}">
                <a16:creationId xmlns:a16="http://schemas.microsoft.com/office/drawing/2014/main" id="{3E94E1E2-1E2B-4B15-A741-020F19D2D736}"/>
              </a:ext>
            </a:extLst>
          </p:cNvPr>
          <p:cNvPicPr>
            <a:picLocks noChangeAspect="1"/>
          </p:cNvPicPr>
          <p:nvPr/>
        </p:nvPicPr>
        <p:blipFill>
          <a:blip r:embed="rId3"/>
          <a:stretch>
            <a:fillRect/>
          </a:stretch>
        </p:blipFill>
        <p:spPr>
          <a:xfrm rot="3524493">
            <a:off x="1868822" y="5144203"/>
            <a:ext cx="816935" cy="682811"/>
          </a:xfrm>
          <a:prstGeom prst="rect">
            <a:avLst/>
          </a:prstGeom>
        </p:spPr>
      </p:pic>
      <p:pic>
        <p:nvPicPr>
          <p:cNvPr id="11" name="Paveikslėlis 7">
            <a:extLst>
              <a:ext uri="{FF2B5EF4-FFF2-40B4-BE49-F238E27FC236}">
                <a16:creationId xmlns:a16="http://schemas.microsoft.com/office/drawing/2014/main" id="{3E94E1E2-1E2B-4B15-A741-020F19D2D736}"/>
              </a:ext>
            </a:extLst>
          </p:cNvPr>
          <p:cNvPicPr>
            <a:picLocks noChangeAspect="1"/>
          </p:cNvPicPr>
          <p:nvPr/>
        </p:nvPicPr>
        <p:blipFill>
          <a:blip r:embed="rId3"/>
          <a:stretch>
            <a:fillRect/>
          </a:stretch>
        </p:blipFill>
        <p:spPr>
          <a:xfrm rot="20116873">
            <a:off x="10384720" y="784864"/>
            <a:ext cx="816935" cy="682811"/>
          </a:xfrm>
          <a:prstGeom prst="rect">
            <a:avLst/>
          </a:prstGeom>
        </p:spPr>
      </p:pic>
    </p:spTree>
    <p:extLst>
      <p:ext uri="{BB962C8B-B14F-4D97-AF65-F5344CB8AC3E}">
        <p14:creationId xmlns:p14="http://schemas.microsoft.com/office/powerpoint/2010/main" val="42282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pic>
        <p:nvPicPr>
          <p:cNvPr id="7" name="Paveikslėlis 6">
            <a:extLst>
              <a:ext uri="{FF2B5EF4-FFF2-40B4-BE49-F238E27FC236}">
                <a16:creationId xmlns:a16="http://schemas.microsoft.com/office/drawing/2014/main" id="{0114F48B-2596-4775-A3AD-1E64F1789013}"/>
              </a:ext>
            </a:extLst>
          </p:cNvPr>
          <p:cNvPicPr>
            <a:picLocks noChangeAspect="1"/>
          </p:cNvPicPr>
          <p:nvPr/>
        </p:nvPicPr>
        <p:blipFill>
          <a:blip r:embed="rId3"/>
          <a:stretch>
            <a:fillRect/>
          </a:stretch>
        </p:blipFill>
        <p:spPr>
          <a:xfrm rot="15058437">
            <a:off x="5083949" y="5408449"/>
            <a:ext cx="614561" cy="684000"/>
          </a:xfrm>
          <a:prstGeom prst="rect">
            <a:avLst/>
          </a:prstGeom>
        </p:spPr>
      </p:pic>
      <p:pic>
        <p:nvPicPr>
          <p:cNvPr id="8" name="Paveikslėlis 7">
            <a:extLst>
              <a:ext uri="{FF2B5EF4-FFF2-40B4-BE49-F238E27FC236}">
                <a16:creationId xmlns:a16="http://schemas.microsoft.com/office/drawing/2014/main" id="{092D99BB-8392-436F-9043-48389582BEB3}"/>
              </a:ext>
            </a:extLst>
          </p:cNvPr>
          <p:cNvPicPr>
            <a:picLocks noChangeAspect="1"/>
          </p:cNvPicPr>
          <p:nvPr/>
        </p:nvPicPr>
        <p:blipFill>
          <a:blip r:embed="rId3"/>
          <a:stretch>
            <a:fillRect/>
          </a:stretch>
        </p:blipFill>
        <p:spPr>
          <a:xfrm>
            <a:off x="6543743" y="3363977"/>
            <a:ext cx="1079086" cy="1201016"/>
          </a:xfrm>
          <a:prstGeom prst="rect">
            <a:avLst/>
          </a:prstGeom>
        </p:spPr>
      </p:pic>
      <p:pic>
        <p:nvPicPr>
          <p:cNvPr id="9" name="Paveikslėlis 8">
            <a:extLst>
              <a:ext uri="{FF2B5EF4-FFF2-40B4-BE49-F238E27FC236}">
                <a16:creationId xmlns:a16="http://schemas.microsoft.com/office/drawing/2014/main" id="{C755DF6E-7A6A-4AC3-8FF5-EA2999FC4C5C}"/>
              </a:ext>
            </a:extLst>
          </p:cNvPr>
          <p:cNvPicPr>
            <a:picLocks noChangeAspect="1"/>
          </p:cNvPicPr>
          <p:nvPr/>
        </p:nvPicPr>
        <p:blipFill>
          <a:blip r:embed="rId3"/>
          <a:stretch>
            <a:fillRect/>
          </a:stretch>
        </p:blipFill>
        <p:spPr>
          <a:xfrm rot="19697352">
            <a:off x="9574256" y="211059"/>
            <a:ext cx="776286" cy="864000"/>
          </a:xfrm>
          <a:prstGeom prst="rect">
            <a:avLst/>
          </a:prstGeom>
        </p:spPr>
      </p:pic>
      <p:pic>
        <p:nvPicPr>
          <p:cNvPr id="10" name="Paveikslėlis 9">
            <a:extLst>
              <a:ext uri="{FF2B5EF4-FFF2-40B4-BE49-F238E27FC236}">
                <a16:creationId xmlns:a16="http://schemas.microsoft.com/office/drawing/2014/main" id="{884B55DD-BC6B-4922-A073-BE29A2FA4E57}"/>
              </a:ext>
            </a:extLst>
          </p:cNvPr>
          <p:cNvPicPr>
            <a:picLocks noChangeAspect="1"/>
          </p:cNvPicPr>
          <p:nvPr/>
        </p:nvPicPr>
        <p:blipFill>
          <a:blip r:embed="rId3"/>
          <a:stretch>
            <a:fillRect/>
          </a:stretch>
        </p:blipFill>
        <p:spPr>
          <a:xfrm rot="4833085">
            <a:off x="723135" y="1638546"/>
            <a:ext cx="1079086" cy="1201016"/>
          </a:xfrm>
          <a:prstGeom prst="rect">
            <a:avLst/>
          </a:prstGeom>
        </p:spPr>
      </p:pic>
      <p:pic>
        <p:nvPicPr>
          <p:cNvPr id="11" name="Paveikslėlis 10">
            <a:extLst>
              <a:ext uri="{FF2B5EF4-FFF2-40B4-BE49-F238E27FC236}">
                <a16:creationId xmlns:a16="http://schemas.microsoft.com/office/drawing/2014/main" id="{677ADD5E-47C1-49AF-94B0-CA3DF07EB9D5}"/>
              </a:ext>
            </a:extLst>
          </p:cNvPr>
          <p:cNvPicPr>
            <a:picLocks noChangeAspect="1"/>
          </p:cNvPicPr>
          <p:nvPr/>
        </p:nvPicPr>
        <p:blipFill>
          <a:blip r:embed="rId3"/>
          <a:stretch>
            <a:fillRect/>
          </a:stretch>
        </p:blipFill>
        <p:spPr>
          <a:xfrm rot="15058437">
            <a:off x="10836254" y="3530358"/>
            <a:ext cx="614561" cy="684000"/>
          </a:xfrm>
          <a:prstGeom prst="rect">
            <a:avLst/>
          </a:prstGeom>
        </p:spPr>
      </p:pic>
      <p:pic>
        <p:nvPicPr>
          <p:cNvPr id="12" name="Paveikslėlis 11">
            <a:extLst>
              <a:ext uri="{FF2B5EF4-FFF2-40B4-BE49-F238E27FC236}">
                <a16:creationId xmlns:a16="http://schemas.microsoft.com/office/drawing/2014/main" id="{41172FCF-B6AE-4629-8A3D-ABA9665C7020}"/>
              </a:ext>
            </a:extLst>
          </p:cNvPr>
          <p:cNvPicPr>
            <a:picLocks noChangeAspect="1"/>
          </p:cNvPicPr>
          <p:nvPr/>
        </p:nvPicPr>
        <p:blipFill>
          <a:blip r:embed="rId3"/>
          <a:stretch>
            <a:fillRect/>
          </a:stretch>
        </p:blipFill>
        <p:spPr>
          <a:xfrm rot="304987">
            <a:off x="8485788" y="2659505"/>
            <a:ext cx="776286" cy="864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716" y="2292828"/>
            <a:ext cx="3675747" cy="4175904"/>
          </a:xfrm>
          <a:prstGeom prst="rect">
            <a:avLst/>
          </a:prstGeom>
        </p:spPr>
      </p:pic>
      <p:sp>
        <p:nvSpPr>
          <p:cNvPr id="6" name="TextBox 5"/>
          <p:cNvSpPr txBox="1"/>
          <p:nvPr/>
        </p:nvSpPr>
        <p:spPr>
          <a:xfrm>
            <a:off x="1907177" y="470264"/>
            <a:ext cx="8608423" cy="769441"/>
          </a:xfrm>
          <a:prstGeom prst="rect">
            <a:avLst/>
          </a:prstGeom>
          <a:noFill/>
        </p:spPr>
        <p:txBody>
          <a:bodyPr wrap="square" rtlCol="0">
            <a:spAutoFit/>
          </a:bodyPr>
          <a:lstStyle/>
          <a:p>
            <a:pPr algn="ctr"/>
            <a:r>
              <a:rPr lang="lt-LT" sz="4400" b="1" i="1" dirty="0" smtClean="0"/>
              <a:t>Vaiko ugdymosi rezultatai</a:t>
            </a:r>
            <a:endParaRPr lang="lt-LT" sz="4400" b="1" i="1" dirty="0"/>
          </a:p>
        </p:txBody>
      </p:sp>
    </p:spTree>
    <p:extLst>
      <p:ext uri="{BB962C8B-B14F-4D97-AF65-F5344CB8AC3E}">
        <p14:creationId xmlns:p14="http://schemas.microsoft.com/office/powerpoint/2010/main" val="4011356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0"/>
            <a:ext cx="12192000" cy="6858000"/>
          </a:xfrm>
          <a:prstGeom prst="rect">
            <a:avLst/>
          </a:prstGeom>
        </p:spPr>
      </p:pic>
      <p:pic>
        <p:nvPicPr>
          <p:cNvPr id="7" name="Paveikslėlis 6">
            <a:extLst>
              <a:ext uri="{FF2B5EF4-FFF2-40B4-BE49-F238E27FC236}">
                <a16:creationId xmlns:a16="http://schemas.microsoft.com/office/drawing/2014/main" id="{06293F34-4453-4369-8466-A0A54826D63B}"/>
              </a:ext>
            </a:extLst>
          </p:cNvPr>
          <p:cNvPicPr>
            <a:picLocks noChangeAspect="1"/>
          </p:cNvPicPr>
          <p:nvPr/>
        </p:nvPicPr>
        <p:blipFill>
          <a:blip r:embed="rId3"/>
          <a:stretch>
            <a:fillRect/>
          </a:stretch>
        </p:blipFill>
        <p:spPr>
          <a:xfrm rot="2265302">
            <a:off x="6187190" y="5256082"/>
            <a:ext cx="1152244" cy="1158340"/>
          </a:xfrm>
          <a:prstGeom prst="rect">
            <a:avLst/>
          </a:prstGeom>
        </p:spPr>
      </p:pic>
      <p:pic>
        <p:nvPicPr>
          <p:cNvPr id="10" name="Paveikslėlis 9">
            <a:extLst>
              <a:ext uri="{FF2B5EF4-FFF2-40B4-BE49-F238E27FC236}">
                <a16:creationId xmlns:a16="http://schemas.microsoft.com/office/drawing/2014/main" id="{81F54F36-D859-43EE-8DDA-DC38FF55F3EE}"/>
              </a:ext>
            </a:extLst>
          </p:cNvPr>
          <p:cNvPicPr>
            <a:picLocks noChangeAspect="1"/>
          </p:cNvPicPr>
          <p:nvPr/>
        </p:nvPicPr>
        <p:blipFill>
          <a:blip r:embed="rId3"/>
          <a:stretch>
            <a:fillRect/>
          </a:stretch>
        </p:blipFill>
        <p:spPr>
          <a:xfrm rot="17932399">
            <a:off x="9144001" y="3670112"/>
            <a:ext cx="1152244" cy="1158340"/>
          </a:xfrm>
          <a:prstGeom prst="rect">
            <a:avLst/>
          </a:prstGeom>
        </p:spPr>
      </p:pic>
      <p:pic>
        <p:nvPicPr>
          <p:cNvPr id="11" name="Paveikslėlis 10">
            <a:extLst>
              <a:ext uri="{FF2B5EF4-FFF2-40B4-BE49-F238E27FC236}">
                <a16:creationId xmlns:a16="http://schemas.microsoft.com/office/drawing/2014/main" id="{B5CA1D36-72F4-4043-8FD1-5D7DCAD4170F}"/>
              </a:ext>
            </a:extLst>
          </p:cNvPr>
          <p:cNvPicPr>
            <a:picLocks noChangeAspect="1"/>
          </p:cNvPicPr>
          <p:nvPr/>
        </p:nvPicPr>
        <p:blipFill>
          <a:blip r:embed="rId3"/>
          <a:stretch>
            <a:fillRect/>
          </a:stretch>
        </p:blipFill>
        <p:spPr>
          <a:xfrm rot="19028493">
            <a:off x="4276445" y="4400358"/>
            <a:ext cx="1152244" cy="1158340"/>
          </a:xfrm>
          <a:prstGeom prst="rect">
            <a:avLst/>
          </a:prstGeom>
        </p:spPr>
      </p:pic>
      <p:sp>
        <p:nvSpPr>
          <p:cNvPr id="3" name="TextBox 2"/>
          <p:cNvSpPr txBox="1"/>
          <p:nvPr/>
        </p:nvSpPr>
        <p:spPr>
          <a:xfrm>
            <a:off x="1384663" y="365125"/>
            <a:ext cx="9431383" cy="1323439"/>
          </a:xfrm>
          <a:prstGeom prst="rect">
            <a:avLst/>
          </a:prstGeom>
          <a:noFill/>
        </p:spPr>
        <p:txBody>
          <a:bodyPr wrap="square" rtlCol="0">
            <a:spAutoFit/>
          </a:bodyPr>
          <a:lstStyle/>
          <a:p>
            <a:pPr algn="ctr"/>
            <a:r>
              <a:rPr lang="lt-LT" sz="4000" b="1" dirty="0" smtClean="0">
                <a:latin typeface="Times New Roman" panose="02020603050405020304" pitchFamily="18" charset="0"/>
                <a:cs typeface="Times New Roman" panose="02020603050405020304" pitchFamily="18" charset="0"/>
              </a:rPr>
              <a:t>Ugdymosi sritis: informacijos apdorojimas:jutimai,mąstymas,vaizduotė</a:t>
            </a:r>
            <a:endParaRPr lang="lt-LT" sz="40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38200" y="2116183"/>
            <a:ext cx="10515600" cy="2062103"/>
          </a:xfrm>
          <a:prstGeom prst="rect">
            <a:avLst/>
          </a:prstGeom>
          <a:noFill/>
        </p:spPr>
        <p:txBody>
          <a:bodyPr wrap="square" rtlCol="0">
            <a:spAutoFit/>
          </a:bodyPr>
          <a:lstStyle/>
          <a:p>
            <a:pPr algn="just"/>
            <a:r>
              <a:rPr lang="lt-LT" sz="3200" dirty="0" smtClean="0">
                <a:latin typeface="Times New Roman" panose="02020603050405020304" pitchFamily="18" charset="0"/>
                <a:cs typeface="Times New Roman" panose="02020603050405020304" pitchFamily="18" charset="0"/>
              </a:rPr>
              <a:t>Vaikai mokėsi: atlikti eksperimentus,drąsiai smalsauti,norint sužinoti skatinami atlikti paprastus arba su tėvųnpagalba eksperimentus. Atlikus eksperimentą rinko duomenis,kėlė hipotezes.</a:t>
            </a:r>
            <a:endParaRPr lang="lt-LT"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5155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33776-C369-4661-A102-7172F3118F39}"/>
              </a:ext>
            </a:extLst>
          </p:cNvPr>
          <p:cNvSpPr>
            <a:spLocks noGrp="1"/>
          </p:cNvSpPr>
          <p:nvPr>
            <p:ph type="title"/>
          </p:nvPr>
        </p:nvSpPr>
        <p:spPr/>
        <p:txBody>
          <a:bodyPr/>
          <a:lstStyle/>
          <a:p>
            <a:endParaRPr lang="en-US"/>
          </a:p>
        </p:txBody>
      </p:sp>
      <p:pic>
        <p:nvPicPr>
          <p:cNvPr id="4" name="Turinio vietos rezervavimo ženklas 3">
            <a:extLst>
              <a:ext uri="{FF2B5EF4-FFF2-40B4-BE49-F238E27FC236}">
                <a16:creationId xmlns:a16="http://schemas.microsoft.com/office/drawing/2014/main" id="{58BF4211-1B39-4E7F-8AA3-C3FC2562E759}"/>
              </a:ext>
            </a:extLst>
          </p:cNvPr>
          <p:cNvPicPr>
            <a:picLocks noGrp="1" noChangeAspect="1"/>
          </p:cNvPicPr>
          <p:nvPr>
            <p:ph idx="1"/>
          </p:nvPr>
        </p:nvPicPr>
        <p:blipFill>
          <a:blip r:embed="rId2"/>
          <a:stretch>
            <a:fillRect/>
          </a:stretch>
        </p:blipFill>
        <p:spPr>
          <a:xfrm>
            <a:off x="0" y="-91244"/>
            <a:ext cx="12192000" cy="6949243"/>
          </a:xfrm>
          <a:prstGeom prst="rect">
            <a:avLst/>
          </a:prstGeom>
        </p:spPr>
      </p:pic>
      <p:pic>
        <p:nvPicPr>
          <p:cNvPr id="13" name="Paveikslėlis 12">
            <a:extLst>
              <a:ext uri="{FF2B5EF4-FFF2-40B4-BE49-F238E27FC236}">
                <a16:creationId xmlns:a16="http://schemas.microsoft.com/office/drawing/2014/main" id="{193597E5-7E3B-446D-98C9-8648F483FB87}"/>
              </a:ext>
            </a:extLst>
          </p:cNvPr>
          <p:cNvPicPr>
            <a:picLocks noChangeAspect="1"/>
          </p:cNvPicPr>
          <p:nvPr/>
        </p:nvPicPr>
        <p:blipFill rotWithShape="1">
          <a:blip r:embed="rId3">
            <a:clrChange>
              <a:clrFrom>
                <a:srgbClr val="F7F7F7"/>
              </a:clrFrom>
              <a:clrTo>
                <a:srgbClr val="F7F7F7">
                  <a:alpha val="0"/>
                </a:srgbClr>
              </a:clrTo>
            </a:clrChange>
          </a:blip>
          <a:srcRect l="16361" t="5396" r="17031" b="5441"/>
          <a:stretch/>
        </p:blipFill>
        <p:spPr>
          <a:xfrm>
            <a:off x="6736224" y="5102150"/>
            <a:ext cx="1199110" cy="1080000"/>
          </a:xfrm>
          <a:prstGeom prst="rect">
            <a:avLst/>
          </a:prstGeom>
        </p:spPr>
      </p:pic>
      <p:pic>
        <p:nvPicPr>
          <p:cNvPr id="18" name="Paveikslėlis 17">
            <a:extLst>
              <a:ext uri="{FF2B5EF4-FFF2-40B4-BE49-F238E27FC236}">
                <a16:creationId xmlns:a16="http://schemas.microsoft.com/office/drawing/2014/main" id="{C9E95A55-F2B7-42AC-A666-31AD9F7145CB}"/>
              </a:ext>
            </a:extLst>
          </p:cNvPr>
          <p:cNvPicPr>
            <a:picLocks noChangeAspect="1"/>
          </p:cNvPicPr>
          <p:nvPr/>
        </p:nvPicPr>
        <p:blipFill>
          <a:blip r:embed="rId4">
            <a:clrChange>
              <a:clrFrom>
                <a:srgbClr val="F8F8F8"/>
              </a:clrFrom>
              <a:clrTo>
                <a:srgbClr val="F8F8F8">
                  <a:alpha val="0"/>
                </a:srgbClr>
              </a:clrTo>
            </a:clrChange>
          </a:blip>
          <a:stretch>
            <a:fillRect/>
          </a:stretch>
        </p:blipFill>
        <p:spPr>
          <a:xfrm>
            <a:off x="8858087" y="-88094"/>
            <a:ext cx="1424683" cy="1116000"/>
          </a:xfrm>
          <a:prstGeom prst="rect">
            <a:avLst/>
          </a:prstGeom>
        </p:spPr>
      </p:pic>
      <p:pic>
        <p:nvPicPr>
          <p:cNvPr id="19" name="Paveikslėlis 18">
            <a:extLst>
              <a:ext uri="{FF2B5EF4-FFF2-40B4-BE49-F238E27FC236}">
                <a16:creationId xmlns:a16="http://schemas.microsoft.com/office/drawing/2014/main" id="{916EDA6E-169F-49EC-B7F3-965C3FD14E6C}"/>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4353532">
            <a:off x="295446" y="12960"/>
            <a:ext cx="994932" cy="1044000"/>
          </a:xfrm>
          <a:prstGeom prst="rect">
            <a:avLst/>
          </a:prstGeom>
        </p:spPr>
      </p:pic>
      <p:sp>
        <p:nvSpPr>
          <p:cNvPr id="3" name="TextBox 2"/>
          <p:cNvSpPr txBox="1"/>
          <p:nvPr/>
        </p:nvSpPr>
        <p:spPr>
          <a:xfrm>
            <a:off x="1680717" y="197766"/>
            <a:ext cx="8497035" cy="646331"/>
          </a:xfrm>
          <a:prstGeom prst="rect">
            <a:avLst/>
          </a:prstGeom>
          <a:noFill/>
        </p:spPr>
        <p:txBody>
          <a:bodyPr wrap="square" rtlCol="0">
            <a:spAutoFit/>
          </a:bodyPr>
          <a:lstStyle/>
          <a:p>
            <a:pPr algn="ctr"/>
            <a:r>
              <a:rPr lang="lt-LT" sz="3600" b="1" i="1" dirty="0" smtClean="0"/>
              <a:t>Vaiko ugdymosi rezultatai</a:t>
            </a:r>
            <a:endParaRPr lang="lt-LT" sz="3600" b="1" i="1"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899" y="1496678"/>
            <a:ext cx="2791173" cy="245277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4086055" y="1482902"/>
            <a:ext cx="2347335" cy="2480323"/>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1546" y="1481125"/>
            <a:ext cx="2081925" cy="2501064"/>
          </a:xfrm>
          <a:prstGeom prst="rect">
            <a:avLst/>
          </a:prstGeom>
        </p:spPr>
      </p:pic>
    </p:spTree>
    <p:extLst>
      <p:ext uri="{BB962C8B-B14F-4D97-AF65-F5344CB8AC3E}">
        <p14:creationId xmlns:p14="http://schemas.microsoft.com/office/powerpoint/2010/main" val="256828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627</TotalTime>
  <Words>349</Words>
  <Application>Microsoft Office PowerPoint</Application>
  <PresentationFormat>Widescreen</PresentationFormat>
  <Paragraphs>31</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Comic Sans MS</vt:lpstr>
      <vt:lpstr>Times New Roman</vt:lpstr>
      <vt:lpstr>„Office“ tema</vt:lpstr>
      <vt:lpstr>„DRUGELIO“ grupės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AŠ IR MANO ŠEIMA</dc:title>
  <dc:creator>20190828s</dc:creator>
  <cp:lastModifiedBy>Meiles</cp:lastModifiedBy>
  <cp:revision>137</cp:revision>
  <dcterms:created xsi:type="dcterms:W3CDTF">2020-03-25T07:15:32Z</dcterms:created>
  <dcterms:modified xsi:type="dcterms:W3CDTF">2020-04-20T11:09:41Z</dcterms:modified>
</cp:coreProperties>
</file>