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8" r:id="rId8"/>
    <p:sldId id="260" r:id="rId9"/>
    <p:sldId id="271" r:id="rId10"/>
    <p:sldId id="261" r:id="rId11"/>
    <p:sldId id="272" r:id="rId12"/>
    <p:sldId id="26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4AFF47F-9AF6-4F18-96AA-DFDD87500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1D90CBAC-64E9-4DF3-9001-6A2246344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78B66C88-D06C-491A-8964-B9AA8130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8BB633-A6FC-4284-9167-9B194DFC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A68D2690-0357-408A-9F25-2088F951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D1613F70-DC7D-41C0-90DC-A18E36F4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EFF104D3-448A-45C7-A9B7-54644BF76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41B19C59-BA03-42CE-8439-3957870D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2FCE1473-AD86-44DC-A078-C61FD22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0FE1A8F-16B6-41CD-BCD2-00B1D25D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="" xmlns:a16="http://schemas.microsoft.com/office/drawing/2014/main" id="{8FA023F9-BC1D-4F00-BCEE-31A828D01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="" xmlns:a16="http://schemas.microsoft.com/office/drawing/2014/main" id="{27F5CD3E-4B7B-4F15-972A-53F322055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CB271C92-5A02-4FBA-A7BA-59B601D8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79449E2-7792-4702-9496-4E09A2B0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F8E4E0CD-AAED-41FB-8838-E19F5ED3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CAB3ECE-1DC0-444A-AFF4-82ED1841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B9383374-6C54-4DA6-B6EF-F7119788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1B5FE454-4195-4D5A-9613-BCF1BA2D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9D9F5D16-4C38-41CE-AB89-1AD7183D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ED84F9C9-9676-4D0B-AF82-6D82A25B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A36BC2E-B663-4443-B065-18BD7118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9DE7CA8C-CD31-49C6-A0F4-F2D12AFD5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54C18442-7795-4275-A332-C0DE994E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9A324C5B-E3CE-4E6A-B9C5-1A887DC8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4DC68C9F-235F-4A1E-8372-48DC170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741D50F-1468-42C1-93C0-4FE71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E0AC63FD-0191-45E3-93F4-C05D04AC5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BB27E8B4-EFA3-4E1F-83D0-88A85A22E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9A903DD0-7898-49C9-AC37-61DA2476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29845E79-C37B-49D5-A615-B32DE2DF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367B0B40-4A56-4E9B-838C-801E6E0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4FC00AF-FBDC-4E0F-8CE1-F69171B3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44B9C82-3359-4C5C-B47C-C2C57BEC0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23BFEFFA-B9D2-4C69-AB14-7C24E7710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18545A66-4115-4B2F-BB9A-BDD73FE4B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4A4B61D4-0C36-4B12-AA2C-2204DCF0C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="" xmlns:a16="http://schemas.microsoft.com/office/drawing/2014/main" id="{C18D5D7F-EA16-46F9-AABE-52507B26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52ED9D24-72E8-45EF-B994-5ACD5859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="" xmlns:a16="http://schemas.microsoft.com/office/drawing/2014/main" id="{6DF212B1-6A45-4838-9952-3A8D5B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CE4B072-5914-48FF-950B-E80CDD77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="" xmlns:a16="http://schemas.microsoft.com/office/drawing/2014/main" id="{0246D513-875E-4E38-8224-3FC27DF8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8D9789A5-51A4-43C1-B37F-6E26EA00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="" xmlns:a16="http://schemas.microsoft.com/office/drawing/2014/main" id="{545871E6-477E-4440-B510-1C999A3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="" xmlns:a16="http://schemas.microsoft.com/office/drawing/2014/main" id="{C4BB2633-1F40-4273-BDD7-598461AA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F1F2045E-4943-4ADC-B90A-78643ABE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="" xmlns:a16="http://schemas.microsoft.com/office/drawing/2014/main" id="{B3876656-4085-41C9-A51D-4702D9CF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62BA08-F68C-441D-A700-2381D762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6A2BAA1-4233-4198-BF9D-150B9CB8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7B766474-1B59-48F4-B868-BB54E6F30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68DC3D13-0BEB-4EC9-9185-8A33E155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9D795E63-D014-473D-B76E-2DED3E9D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965AC46C-3898-4F88-AAF1-4D8E9313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E4289CB-FA6C-4FE7-AFF5-4968A43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="" xmlns:a16="http://schemas.microsoft.com/office/drawing/2014/main" id="{3A7C37F9-AA2A-421D-B521-D23B6E53E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="" xmlns:a16="http://schemas.microsoft.com/office/drawing/2014/main" id="{E82E8B7A-5C62-43A8-AA61-772024181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="" xmlns:a16="http://schemas.microsoft.com/office/drawing/2014/main" id="{73A85F33-A59B-4455-8713-DF9E1CA2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135F6910-A815-48CD-99B5-DD0F2FD9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="" xmlns:a16="http://schemas.microsoft.com/office/drawing/2014/main" id="{239E590C-0A10-4437-80E7-077B48BF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8A71E9-45C9-4AED-B1E0-8FEEAACC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4D185943-AAF4-4B14-B2CF-995D8144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="" xmlns:a16="http://schemas.microsoft.com/office/drawing/2014/main" id="{7E6376CF-0536-4F39-A64C-B81CB79CB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F30B-71A9-4AC8-833F-20F7A0DDE34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14CF04AE-A9EB-4D4F-A128-FFE8B31BD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="" xmlns:a16="http://schemas.microsoft.com/office/drawing/2014/main" id="{DC9E7B70-ED49-4EE4-B0A8-08F942DB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B090-4E77-43F8-A0AA-57473C4CE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09DAC9A-72BE-49F0-BB7B-485D7857E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448800" cy="2201780"/>
          </a:xfrm>
        </p:spPr>
        <p:txBody>
          <a:bodyPr>
            <a:normAutofit/>
          </a:bodyPr>
          <a:lstStyle/>
          <a:p>
            <a:r>
              <a:rPr lang="lt-LT" sz="4000" dirty="0"/>
              <a:t>„VIKŠRELIO” </a:t>
            </a:r>
            <a:r>
              <a:rPr lang="lt-LT" sz="4000" dirty="0" smtClean="0"/>
              <a:t>grupės </a:t>
            </a:r>
            <a:r>
              <a:rPr lang="lt-LT" sz="4000" smtClean="0"/>
              <a:t>vaikų veikla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lt-LT" sz="4000" dirty="0"/>
              <a:t/>
            </a:r>
            <a:br>
              <a:rPr lang="lt-LT" sz="4000" dirty="0"/>
            </a:br>
            <a:r>
              <a:rPr lang="lt-LT" sz="4000" dirty="0"/>
              <a:t>Vaikų ugdymas ir ugdymasis  nuotoliniu būdu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AC977D6A-2B14-499A-89F1-992C9A05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862"/>
            <a:ext cx="9144000" cy="1118937"/>
          </a:xfrm>
        </p:spPr>
        <p:txBody>
          <a:bodyPr/>
          <a:lstStyle/>
          <a:p>
            <a:r>
              <a:rPr lang="lt-LT" dirty="0"/>
              <a:t>2020-03-27</a:t>
            </a:r>
            <a:r>
              <a:rPr lang="en-US" dirty="0"/>
              <a:t> </a:t>
            </a:r>
            <a:r>
              <a:rPr lang="lt-LT" dirty="0"/>
              <a:t>/</a:t>
            </a:r>
            <a:r>
              <a:rPr lang="en-US" dirty="0"/>
              <a:t> </a:t>
            </a:r>
            <a:r>
              <a:rPr lang="lt-LT" dirty="0"/>
              <a:t>2020-04-17</a:t>
            </a:r>
            <a:endParaRPr lang="en-US" dirty="0"/>
          </a:p>
          <a:p>
            <a:r>
              <a:rPr lang="lt-LT" dirty="0" err="1" smtClean="0"/>
              <a:t>Gita</a:t>
            </a:r>
            <a:r>
              <a:rPr lang="lt-LT" dirty="0" smtClean="0"/>
              <a:t> </a:t>
            </a:r>
            <a:r>
              <a:rPr lang="lt-LT" dirty="0" err="1" smtClean="0"/>
              <a:t>Bagušienė</a:t>
            </a:r>
            <a:r>
              <a:rPr lang="lt-LT" dirty="0" smtClean="0"/>
              <a:t> ir </a:t>
            </a:r>
            <a:r>
              <a:rPr lang="en-US" dirty="0" smtClean="0"/>
              <a:t>Ona </a:t>
            </a:r>
            <a:r>
              <a:rPr lang="en-US" dirty="0"/>
              <a:t>Dani</a:t>
            </a:r>
            <a:r>
              <a:rPr lang="lt-LT" dirty="0" err="1"/>
              <a:t>ūnienė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9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30E73AE-B874-45D5-9D3C-2D9CF1DE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Ugdymo sritys: bendravimas ir bendradarbiavimas, kūrybiškumas, aplinkos pažinimas.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18793E18-5991-44D8-BFB0-F4E8617F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lt-LT" sz="3600" dirty="0"/>
              <a:t>Vaikai kartu su tėveliais gamino ir puošė Velykinį medį velykiniais simboliais, sodino gėles, dažė margučius, bendravo,  atsakinėjo į </a:t>
            </a:r>
            <a:r>
              <a:rPr lang="lt-LT" sz="3600" dirty="0" smtClean="0"/>
              <a:t>klausimus. Domėjosi supančia </a:t>
            </a:r>
            <a:r>
              <a:rPr lang="lt-LT" sz="3600" dirty="0" err="1" smtClean="0"/>
              <a:t>aplinka,kaip</a:t>
            </a:r>
            <a:r>
              <a:rPr lang="lt-LT" sz="3600" dirty="0" smtClean="0"/>
              <a:t> auga augalai.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647" y="4005330"/>
            <a:ext cx="1983079" cy="264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0340" y="4904747"/>
            <a:ext cx="1979953" cy="148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2122" y="4695754"/>
            <a:ext cx="2232778" cy="16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B33816-0FA1-41F2-AA63-9B887EAB0EF9}"/>
              </a:ext>
            </a:extLst>
          </p:cNvPr>
          <p:cNvSpPr txBox="1"/>
          <p:nvPr/>
        </p:nvSpPr>
        <p:spPr>
          <a:xfrm>
            <a:off x="3615545" y="247959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3" name="Paveikslėlis 2" descr="Paveikslėlis, kuriame yra vidinis, asmuo, kabinetas, mažas&#10;&#10;Automatiškai sugeneruotas aprašymas">
            <a:extLst>
              <a:ext uri="{FF2B5EF4-FFF2-40B4-BE49-F238E27FC236}">
                <a16:creationId xmlns="" xmlns:a16="http://schemas.microsoft.com/office/drawing/2014/main" id="{7F141B12-CE9B-4F39-9F27-4C55D94EE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96" y="1178108"/>
            <a:ext cx="2219784" cy="3900234"/>
          </a:xfrm>
          <a:prstGeom prst="rect">
            <a:avLst/>
          </a:prstGeom>
        </p:spPr>
      </p:pic>
      <p:pic>
        <p:nvPicPr>
          <p:cNvPr id="10" name="Paveikslėlis 9" descr="Paveikslėlis, kuriame yra vidinis, asmuo, stalas, gėlė&#10;&#10;Automatiškai sugeneruotas aprašymas">
            <a:extLst>
              <a:ext uri="{FF2B5EF4-FFF2-40B4-BE49-F238E27FC236}">
                <a16:creationId xmlns="" xmlns:a16="http://schemas.microsoft.com/office/drawing/2014/main" id="{5C16E178-3A59-4108-B2DE-E319E9BAE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" y="321650"/>
            <a:ext cx="2720013" cy="3626684"/>
          </a:xfrm>
          <a:prstGeom prst="rect">
            <a:avLst/>
          </a:prstGeom>
        </p:spPr>
      </p:pic>
      <p:pic>
        <p:nvPicPr>
          <p:cNvPr id="12" name="Paveikslėlis 11" descr="Paveikslėlis, kuriame yra asmuo, vidinis, stalas, maistas&#10;&#10;Automatiškai sugeneruotas aprašymas">
            <a:extLst>
              <a:ext uri="{FF2B5EF4-FFF2-40B4-BE49-F238E27FC236}">
                <a16:creationId xmlns="" xmlns:a16="http://schemas.microsoft.com/office/drawing/2014/main" id="{7A17A383-FF00-4855-9C0D-4402429C1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404" y="2548676"/>
            <a:ext cx="3053167" cy="4070890"/>
          </a:xfrm>
          <a:prstGeom prst="rect">
            <a:avLst/>
          </a:prstGeom>
        </p:spPr>
      </p:pic>
      <p:pic>
        <p:nvPicPr>
          <p:cNvPr id="14" name="Paveikslėlis 13" descr="Paveikslėlis, kuriame yra vidinis, stalas, asmuo, maistas&#10;&#10;Automatiškai sugeneruotas aprašymas">
            <a:extLst>
              <a:ext uri="{FF2B5EF4-FFF2-40B4-BE49-F238E27FC236}">
                <a16:creationId xmlns="" xmlns:a16="http://schemas.microsoft.com/office/drawing/2014/main" id="{9EE7D97F-1A22-4F72-B643-C2C8FA470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37" y="4175159"/>
            <a:ext cx="3259210" cy="244440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70" y="970222"/>
            <a:ext cx="2625653" cy="2887667"/>
          </a:xfrm>
        </p:spPr>
      </p:pic>
    </p:spTree>
    <p:extLst>
      <p:ext uri="{BB962C8B-B14F-4D97-AF65-F5344CB8AC3E}">
        <p14:creationId xmlns:p14="http://schemas.microsoft.com/office/powerpoint/2010/main" val="414692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034DA65-0C93-46F6-9A20-9C29757A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Ugdymo sritys: kasdieninio gyvenimo įgūdžiai, aplinkos pažinimas, meninė raiška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5D62961-D000-4BAA-86BF-460250E3D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3600" dirty="0" smtClean="0"/>
              <a:t>Vaikai </a:t>
            </a:r>
            <a:r>
              <a:rPr lang="lt-LT" sz="3600" dirty="0"/>
              <a:t>gamino orų stebėjimo lapus, stebėjo orų permainas ir žymėjo juos  kalendoriuje, pagal dienos matomą temperatūrą mokėsi parinkti ir aprengti nupieštą žmogutį, pasirinkti ir įvardyti aprangos, avalynės pavadinimus tos dienos pasivaikščiojimui.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654462" y="4316168"/>
            <a:ext cx="2492061" cy="23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2A03B7-42CE-47E1-A8F0-7153794CA6A2}"/>
              </a:ext>
            </a:extLst>
          </p:cNvPr>
          <p:cNvSpPr txBox="1"/>
          <p:nvPr/>
        </p:nvSpPr>
        <p:spPr>
          <a:xfrm>
            <a:off x="3615545" y="247959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3" name="Paveikslėlis 2" descr="Paveikslėlis, kuriame yra žinutė&#10;&#10;Automatiškai sugeneruotas aprašymas">
            <a:extLst>
              <a:ext uri="{FF2B5EF4-FFF2-40B4-BE49-F238E27FC236}">
                <a16:creationId xmlns="" xmlns:a16="http://schemas.microsoft.com/office/drawing/2014/main" id="{DAE04CDD-FA74-4B60-B982-224CCCB8D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4" y="3146824"/>
            <a:ext cx="3563874" cy="2467090"/>
          </a:xfrm>
          <a:prstGeom prst="rect">
            <a:avLst/>
          </a:prstGeom>
        </p:spPr>
      </p:pic>
      <p:pic>
        <p:nvPicPr>
          <p:cNvPr id="16" name="Paveikslėlis 15" descr="Paveikslėlis, kuriame yra žinutė, rašymo lenta&#10;&#10;Automatiškai sugeneruotas aprašymas">
            <a:extLst>
              <a:ext uri="{FF2B5EF4-FFF2-40B4-BE49-F238E27FC236}">
                <a16:creationId xmlns="" xmlns:a16="http://schemas.microsoft.com/office/drawing/2014/main" id="{68FE2A9D-647F-4828-B38F-484F529F1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" y="247960"/>
            <a:ext cx="3331108" cy="1500320"/>
          </a:xfrm>
          <a:prstGeom prst="rect">
            <a:avLst/>
          </a:prstGeom>
        </p:spPr>
      </p:pic>
      <p:pic>
        <p:nvPicPr>
          <p:cNvPr id="10" name="Paveikslėlis 9" descr="Paveikslėlis, kuriame yra žinutė&#10;&#10;Automatiškai sugeneruotas aprašymas">
            <a:extLst>
              <a:ext uri="{FF2B5EF4-FFF2-40B4-BE49-F238E27FC236}">
                <a16:creationId xmlns="" xmlns:a16="http://schemas.microsoft.com/office/drawing/2014/main" id="{F0F1C55A-5102-48D5-8699-E5464922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83" y="1160990"/>
            <a:ext cx="2036663" cy="2715551"/>
          </a:xfrm>
          <a:prstGeom prst="rect">
            <a:avLst/>
          </a:prstGeom>
        </p:spPr>
      </p:pic>
      <p:pic>
        <p:nvPicPr>
          <p:cNvPr id="12" name="Paveikslėlis 11" descr="Paveikslėlis, kuriame yra asmuo, mažas, langas, sėdėjimas&#10;&#10;Automatiškai sugeneruotas aprašymas">
            <a:extLst>
              <a:ext uri="{FF2B5EF4-FFF2-40B4-BE49-F238E27FC236}">
                <a16:creationId xmlns="" xmlns:a16="http://schemas.microsoft.com/office/drawing/2014/main" id="{FC257731-0BFF-408D-8A78-F97FDD88D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74" y="1095375"/>
            <a:ext cx="2955198" cy="3940264"/>
          </a:xfrm>
          <a:prstGeom prst="rect">
            <a:avLst/>
          </a:prstGeom>
        </p:spPr>
      </p:pic>
      <p:pic>
        <p:nvPicPr>
          <p:cNvPr id="14" name="Paveikslėlis 13" descr="Paveikslėlis, kuriame yra asmuo, vidinis, stalas, vaikas&#10;&#10;Automatiškai sugeneruotas aprašymas">
            <a:extLst>
              <a:ext uri="{FF2B5EF4-FFF2-40B4-BE49-F238E27FC236}">
                <a16:creationId xmlns="" xmlns:a16="http://schemas.microsoft.com/office/drawing/2014/main" id="{A889C82D-9A6A-4D6A-A977-8D9726DDD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53" y="3298544"/>
            <a:ext cx="2182722" cy="29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04BA07D-65B6-4BAE-8E4C-2C465894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Ugdymo sritys: sakytinė kalba, skaičiavimas, kūrybiškumas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D421418-5C7B-499E-BFA0-1553D11BC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lt-LT" sz="3600" dirty="0"/>
              <a:t>Vaikai mokėsi: skaičiuoti, pažinti skaičius, spalvas, tapatinti daiktų kiekį su </a:t>
            </a:r>
            <a:r>
              <a:rPr lang="lt-LT" sz="3600" dirty="0" smtClean="0"/>
              <a:t>skaičiais, grupuoti, sudėti skaičių seką.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3" y="3515932"/>
            <a:ext cx="2453664" cy="32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7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1839AB-71E0-43D2-89BE-62D530DC140F}"/>
              </a:ext>
            </a:extLst>
          </p:cNvPr>
          <p:cNvSpPr txBox="1"/>
          <p:nvPr/>
        </p:nvSpPr>
        <p:spPr>
          <a:xfrm>
            <a:off x="3615545" y="247959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10" name="Paveikslėlis 9" descr="Paveikslėlis, kuriame yra kambarys&#10;&#10;Automatiškai sugeneruotas aprašymas">
            <a:extLst>
              <a:ext uri="{FF2B5EF4-FFF2-40B4-BE49-F238E27FC236}">
                <a16:creationId xmlns="" xmlns:a16="http://schemas.microsoft.com/office/drawing/2014/main" id="{E6714E4C-CC28-4919-AFA2-BBF470E97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2" y="3656503"/>
            <a:ext cx="4806313" cy="2164748"/>
          </a:xfrm>
          <a:prstGeom prst="rect">
            <a:avLst/>
          </a:prstGeom>
        </p:spPr>
      </p:pic>
      <p:pic>
        <p:nvPicPr>
          <p:cNvPr id="12" name="Paveikslėlis 11" descr="Paveikslėlis, kuriame yra vidinis, stalas, mažas, vaikas&#10;&#10;Automatiškai sugeneruotas aprašymas">
            <a:extLst>
              <a:ext uri="{FF2B5EF4-FFF2-40B4-BE49-F238E27FC236}">
                <a16:creationId xmlns="" xmlns:a16="http://schemas.microsoft.com/office/drawing/2014/main" id="{EEC0B5D7-5F1C-4858-BFE7-E2C8C9F06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46" y="894290"/>
            <a:ext cx="3336967" cy="250272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3" y="771246"/>
            <a:ext cx="3590145" cy="258729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55" y="1780545"/>
            <a:ext cx="2962027" cy="394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7" y="3656503"/>
            <a:ext cx="2305587" cy="30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04BA07D-65B6-4BAE-8E4C-2C465894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Ugdymo sritys: tyrinėjimas, </a:t>
            </a:r>
            <a:r>
              <a:rPr lang="lt-LT" dirty="0" err="1"/>
              <a:t>matem</a:t>
            </a:r>
            <a:r>
              <a:rPr lang="en-US" dirty="0" err="1"/>
              <a:t>atini</a:t>
            </a:r>
            <a:r>
              <a:rPr lang="lt-LT" dirty="0"/>
              <a:t>ų sąvokų įsiminimas, mokėjimas mokytis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D421418-5C7B-499E-BFA0-1553D11BC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sz="3600" dirty="0" smtClean="0"/>
              <a:t>Vaikai </a:t>
            </a:r>
            <a:r>
              <a:rPr lang="lt-LT" sz="3600" dirty="0"/>
              <a:t>patys pasirinko bandymui reikalingas medžiagas, gamino popierines gėlytes, stebėjo gėlės žiedlapių skleidimąsi vandenyje, mokėsi skirti sąvokas - daugiau, mažiau, sunkus, lengvas, skaičiuoti ir pažinti spalvas, sukaupti dėmesį ir atlikti užduotį iki </a:t>
            </a:r>
            <a:r>
              <a:rPr lang="lt-LT" sz="3600" dirty="0" smtClean="0"/>
              <a:t>galo</a:t>
            </a:r>
            <a:r>
              <a:rPr lang="lt-LT" sz="3600" dirty="0"/>
              <a:t>,</a:t>
            </a:r>
            <a:r>
              <a:rPr lang="lt-LT" sz="3600" dirty="0" smtClean="0"/>
              <a:t> pasigamino matematinę – vaizdinę priemonę.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4417453"/>
            <a:ext cx="2144181" cy="2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3343B0-E018-4263-BAC4-149B78E71BF8}"/>
              </a:ext>
            </a:extLst>
          </p:cNvPr>
          <p:cNvSpPr txBox="1"/>
          <p:nvPr/>
        </p:nvSpPr>
        <p:spPr>
          <a:xfrm>
            <a:off x="3615545" y="210536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3" name="Paveikslėlis 2" descr="Paveikslėlis, kuriame yra vidinis, stalas, sėdėjimas, asmuo&#10;&#10;Automatiškai sugeneruotas aprašymas">
            <a:extLst>
              <a:ext uri="{FF2B5EF4-FFF2-40B4-BE49-F238E27FC236}">
                <a16:creationId xmlns="" xmlns:a16="http://schemas.microsoft.com/office/drawing/2014/main" id="{258EBFA4-A189-4599-A001-E328F2CEB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" y="40908"/>
            <a:ext cx="2929105" cy="3905473"/>
          </a:xfrm>
          <a:prstGeom prst="rect">
            <a:avLst/>
          </a:prstGeom>
        </p:spPr>
      </p:pic>
      <p:pic>
        <p:nvPicPr>
          <p:cNvPr id="9" name="Paveikslėlis 8" descr="Paveikslėlis, kuriame yra vidinis, berniukas, vaikas, asmuo&#10;&#10;Automatiškai sugeneruotas aprašymas">
            <a:extLst>
              <a:ext uri="{FF2B5EF4-FFF2-40B4-BE49-F238E27FC236}">
                <a16:creationId xmlns="" xmlns:a16="http://schemas.microsoft.com/office/drawing/2014/main" id="{24D011CB-1075-4F4C-BD77-2308168A1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2788698"/>
            <a:ext cx="2721870" cy="362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5960" y="1560581"/>
            <a:ext cx="3274977" cy="2456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5115" y="474816"/>
            <a:ext cx="3122127" cy="2321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44" y="3402833"/>
            <a:ext cx="2591375" cy="34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847C133E-2197-4BEB-89B3-FD9B6E17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Ugdymo sritys: emocijų raiška, sakytinė kalba, velykinių tradicijų ir papročių </a:t>
            </a:r>
            <a:r>
              <a:rPr lang="lt-LT" dirty="0" smtClean="0"/>
              <a:t>suvokimas, kasdieniniai gyvenimo įgūdžiai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72FEF03F-E7E5-40EF-83FD-2ED1CD90A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lt-LT" sz="3600" dirty="0"/>
          </a:p>
          <a:p>
            <a:pPr marL="0" indent="0" algn="just">
              <a:buNone/>
            </a:pPr>
            <a:r>
              <a:rPr lang="lt-LT" sz="3600" dirty="0"/>
              <a:t>Vaikai mokėsi nusakyti eilėraštuko nuotaiką, mintinai deklamuoti, gaminti ir puošti Velykų vainiką, suprasti jo reikšmę, atsakyti į </a:t>
            </a:r>
            <a:r>
              <a:rPr lang="lt-LT" sz="3600" dirty="0" smtClean="0"/>
              <a:t>klausimus, gamino verbas., kepė pyragus, susipažino su kepimo procesu.</a:t>
            </a:r>
            <a:endParaRPr lang="lt-LT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5" y="4001294"/>
            <a:ext cx="2537138" cy="24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B4D32B-C4A3-4E2F-ADBE-0577CB485112}"/>
              </a:ext>
            </a:extLst>
          </p:cNvPr>
          <p:cNvSpPr txBox="1"/>
          <p:nvPr/>
        </p:nvSpPr>
        <p:spPr>
          <a:xfrm>
            <a:off x="3615545" y="218536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14" name="Paveikslėlis 13" descr="Paveikslėlis, kuriame yra vidinis, sėdėjimas, asmuo, stalas&#10;&#10;Automatiškai sugeneruotas aprašymas">
            <a:extLst>
              <a:ext uri="{FF2B5EF4-FFF2-40B4-BE49-F238E27FC236}">
                <a16:creationId xmlns="" xmlns:a16="http://schemas.microsoft.com/office/drawing/2014/main" id="{46F4BCB1-5540-4037-A0A8-45B2948A3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1" y="864867"/>
            <a:ext cx="2138427" cy="2851235"/>
          </a:xfrm>
          <a:prstGeom prst="rect">
            <a:avLst/>
          </a:prstGeom>
        </p:spPr>
      </p:pic>
      <p:pic>
        <p:nvPicPr>
          <p:cNvPr id="3" name="Paveikslėlis 2" descr="Paveikslėlis, kuriame yra asmuo, vidinis, laikymas, mažas&#10;&#10;Automatiškai sugeneruotas aprašymas">
            <a:extLst>
              <a:ext uri="{FF2B5EF4-FFF2-40B4-BE49-F238E27FC236}">
                <a16:creationId xmlns="" xmlns:a16="http://schemas.microsoft.com/office/drawing/2014/main" id="{A829985F-85D6-46D6-B4FE-1D584221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7215919" y="3849947"/>
            <a:ext cx="2721071" cy="2216672"/>
          </a:xfrm>
          <a:prstGeom prst="rect">
            <a:avLst/>
          </a:prstGeom>
        </p:spPr>
      </p:pic>
      <p:pic>
        <p:nvPicPr>
          <p:cNvPr id="16" name="Paveikslėlis 15" descr="Paveikslėlis, kuriame yra vidinis, asmuo, mažas, vaikas&#10;&#10;Automatiškai sugeneruotas aprašymas">
            <a:extLst>
              <a:ext uri="{FF2B5EF4-FFF2-40B4-BE49-F238E27FC236}">
                <a16:creationId xmlns="" xmlns:a16="http://schemas.microsoft.com/office/drawing/2014/main" id="{1B2DD8E1-E642-4FF7-9F34-3E30D6801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1" y="864867"/>
            <a:ext cx="2139584" cy="2852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69" y="864867"/>
            <a:ext cx="2121089" cy="282811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6" y="214728"/>
            <a:ext cx="2626030" cy="35013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40" y="3849600"/>
            <a:ext cx="2765684" cy="2680258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1" y="3532002"/>
            <a:ext cx="2182951" cy="26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FCAF3D3B-67D4-4651-9FCD-F8CEB27F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Ugdymo sritys: aplinkos pažinimas, rašytinė ir sakytinė kalba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DAA1219-FF66-4ED8-83E5-E1BF032B3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3600" dirty="0" smtClean="0"/>
              <a:t>Vaikai </a:t>
            </a:r>
            <a:r>
              <a:rPr lang="lt-LT" sz="3600" dirty="0"/>
              <a:t>mokėsi pažinti  pavasarinę gamtą, ieškojo pievoje  pirmųjų pavasarinių gėlių, stebėjo paukščius ir klausėsi jų balsų, mėgdžiojo. Grįžę į namus „surašė” savo įspūdžius popieriaus lape, ką </a:t>
            </a:r>
            <a:r>
              <a:rPr lang="lt-LT" sz="3600" dirty="0" smtClean="0"/>
              <a:t>matė, </a:t>
            </a:r>
            <a:r>
              <a:rPr lang="lt-LT" sz="3600" dirty="0"/>
              <a:t>veikė pasivaikščiojimo </a:t>
            </a:r>
            <a:r>
              <a:rPr lang="lt-LT" sz="3600" dirty="0" smtClean="0"/>
              <a:t>metu.</a:t>
            </a:r>
            <a:endParaRPr lang="lt-L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44" y="4348711"/>
            <a:ext cx="2779332" cy="20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5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782E56-0BCF-4979-AA42-EF00C0BBC6F4}"/>
              </a:ext>
            </a:extLst>
          </p:cNvPr>
          <p:cNvSpPr txBox="1"/>
          <p:nvPr/>
        </p:nvSpPr>
        <p:spPr>
          <a:xfrm>
            <a:off x="3615545" y="266075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600" dirty="0"/>
              <a:t>Vaikų ugdymosi rezultatai</a:t>
            </a:r>
          </a:p>
        </p:txBody>
      </p:sp>
      <p:pic>
        <p:nvPicPr>
          <p:cNvPr id="3" name="Paveikslėlis 2" descr="Paveikslėlis, kuriame yra žolė, laukas, vaikas, mažas&#10;&#10;Automatiškai sugeneruotas aprašymas">
            <a:extLst>
              <a:ext uri="{FF2B5EF4-FFF2-40B4-BE49-F238E27FC236}">
                <a16:creationId xmlns="" xmlns:a16="http://schemas.microsoft.com/office/drawing/2014/main" id="{A471502A-33E2-4F04-B3C6-F73FD4A21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4" y="240317"/>
            <a:ext cx="2959087" cy="3955998"/>
          </a:xfrm>
          <a:prstGeom prst="rect">
            <a:avLst/>
          </a:prstGeom>
        </p:spPr>
      </p:pic>
      <p:pic>
        <p:nvPicPr>
          <p:cNvPr id="10" name="Paveikslėlis 9" descr="Paveikslėlis, kuriame yra vidinis, asmuo, sėdėjimas, skaitymas&#10;&#10;Automatiškai sugeneruotas aprašymas">
            <a:extLst>
              <a:ext uri="{FF2B5EF4-FFF2-40B4-BE49-F238E27FC236}">
                <a16:creationId xmlns="" xmlns:a16="http://schemas.microsoft.com/office/drawing/2014/main" id="{E10B15C9-8B55-4E7C-904D-8FF611B36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5" y="266075"/>
            <a:ext cx="2682047" cy="357606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80" y="1046618"/>
            <a:ext cx="2827336" cy="41693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158" y="3472962"/>
            <a:ext cx="3868615" cy="29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1716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316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„Office“ tema</vt:lpstr>
      <vt:lpstr>„VIKŠRELIO” grupės vaikų veikla  Vaikų ugdymas ir ugdymasis  nuotoliniu būdu</vt:lpstr>
      <vt:lpstr>Ugdymo sritys: sakytinė kalba, skaičiavimas, kūrybiškumas</vt:lpstr>
      <vt:lpstr>PowerPoint Presentation</vt:lpstr>
      <vt:lpstr>Ugdymo sritys: tyrinėjimas, matematinių sąvokų įsiminimas, mokėjimas mokytis</vt:lpstr>
      <vt:lpstr>PowerPoint Presentation</vt:lpstr>
      <vt:lpstr>Ugdymo sritys: emocijų raiška, sakytinė kalba, velykinių tradicijų ir papročių suvokimas, kasdieniniai gyvenimo įgūdžiai</vt:lpstr>
      <vt:lpstr>PowerPoint Presentation</vt:lpstr>
      <vt:lpstr>Ugdymo sritys: aplinkos pažinimas, rašytinė ir sakytinė kalba </vt:lpstr>
      <vt:lpstr>PowerPoint Presentation</vt:lpstr>
      <vt:lpstr>Ugdymo sritys: bendravimas ir bendradarbiavimas, kūrybiškumas, aplinkos pažinimas.</vt:lpstr>
      <vt:lpstr>PowerPoint Presentation</vt:lpstr>
      <vt:lpstr>Ugdymo sritys: kasdieninio gyvenimo įgūdžiai, aplinkos pažinimas, meninė raiška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„SRAIGUTĖS” grupė  Vaikų ugdymas ir ugdymasis  nuotoliniu būdu</dc:title>
  <dc:creator>Mykolas Daniūnas</dc:creator>
  <cp:lastModifiedBy>Windows User</cp:lastModifiedBy>
  <cp:revision>18</cp:revision>
  <dcterms:created xsi:type="dcterms:W3CDTF">2020-04-19T21:20:41Z</dcterms:created>
  <dcterms:modified xsi:type="dcterms:W3CDTF">2020-04-22T16:00:45Z</dcterms:modified>
</cp:coreProperties>
</file>