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lijana Urboniene" initials="LU" lastIdx="1" clrIdx="0">
    <p:extLst>
      <p:ext uri="{19B8F6BF-5375-455C-9EA6-DF929625EA0E}">
        <p15:presenceInfo xmlns:p15="http://schemas.microsoft.com/office/powerpoint/2012/main" userId="196a79d3e21fc63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t-L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t-LT"/>
          </a:p>
        </p:txBody>
      </p:sp>
      <p:sp>
        <p:nvSpPr>
          <p:cNvPr id="4" name="Date Placeholder 3"/>
          <p:cNvSpPr>
            <a:spLocks noGrp="1"/>
          </p:cNvSpPr>
          <p:nvPr>
            <p:ph type="dt" sz="half" idx="10"/>
          </p:nvPr>
        </p:nvSpPr>
        <p:spPr/>
        <p:txBody>
          <a:bodyPr/>
          <a:lstStyle/>
          <a:p>
            <a:fld id="{39396AF6-4365-4E8D-B73F-473870CE2C47}" type="datetimeFigureOut">
              <a:rPr lang="lt-LT" smtClean="0"/>
              <a:t>2020-04-18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07C3FFD-C716-4034-BDCF-6BBF6CAF2EB2}" type="slidenum">
              <a:rPr lang="lt-LT" smtClean="0"/>
              <a:t>‹#›</a:t>
            </a:fld>
            <a:endParaRPr lang="lt-LT"/>
          </a:p>
        </p:txBody>
      </p:sp>
    </p:spTree>
    <p:extLst>
      <p:ext uri="{BB962C8B-B14F-4D97-AF65-F5344CB8AC3E}">
        <p14:creationId xmlns:p14="http://schemas.microsoft.com/office/powerpoint/2010/main" val="4209634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10"/>
          </p:nvPr>
        </p:nvSpPr>
        <p:spPr/>
        <p:txBody>
          <a:bodyPr/>
          <a:lstStyle/>
          <a:p>
            <a:fld id="{39396AF6-4365-4E8D-B73F-473870CE2C47}" type="datetimeFigureOut">
              <a:rPr lang="lt-LT" smtClean="0"/>
              <a:t>2020-04-18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07C3FFD-C716-4034-BDCF-6BBF6CAF2EB2}" type="slidenum">
              <a:rPr lang="lt-LT" smtClean="0"/>
              <a:t>‹#›</a:t>
            </a:fld>
            <a:endParaRPr lang="lt-LT"/>
          </a:p>
        </p:txBody>
      </p:sp>
    </p:spTree>
    <p:extLst>
      <p:ext uri="{BB962C8B-B14F-4D97-AF65-F5344CB8AC3E}">
        <p14:creationId xmlns:p14="http://schemas.microsoft.com/office/powerpoint/2010/main" val="3973354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t-L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10"/>
          </p:nvPr>
        </p:nvSpPr>
        <p:spPr/>
        <p:txBody>
          <a:bodyPr/>
          <a:lstStyle/>
          <a:p>
            <a:fld id="{39396AF6-4365-4E8D-B73F-473870CE2C47}" type="datetimeFigureOut">
              <a:rPr lang="lt-LT" smtClean="0"/>
              <a:t>2020-04-18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07C3FFD-C716-4034-BDCF-6BBF6CAF2EB2}" type="slidenum">
              <a:rPr lang="lt-LT" smtClean="0"/>
              <a:t>‹#›</a:t>
            </a:fld>
            <a:endParaRPr lang="lt-LT"/>
          </a:p>
        </p:txBody>
      </p:sp>
    </p:spTree>
    <p:extLst>
      <p:ext uri="{BB962C8B-B14F-4D97-AF65-F5344CB8AC3E}">
        <p14:creationId xmlns:p14="http://schemas.microsoft.com/office/powerpoint/2010/main" val="3733796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10"/>
          </p:nvPr>
        </p:nvSpPr>
        <p:spPr/>
        <p:txBody>
          <a:bodyPr/>
          <a:lstStyle/>
          <a:p>
            <a:fld id="{39396AF6-4365-4E8D-B73F-473870CE2C47}" type="datetimeFigureOut">
              <a:rPr lang="lt-LT" smtClean="0"/>
              <a:t>2020-04-18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07C3FFD-C716-4034-BDCF-6BBF6CAF2EB2}" type="slidenum">
              <a:rPr lang="lt-LT" smtClean="0"/>
              <a:t>‹#›</a:t>
            </a:fld>
            <a:endParaRPr lang="lt-LT"/>
          </a:p>
        </p:txBody>
      </p:sp>
    </p:spTree>
    <p:extLst>
      <p:ext uri="{BB962C8B-B14F-4D97-AF65-F5344CB8AC3E}">
        <p14:creationId xmlns:p14="http://schemas.microsoft.com/office/powerpoint/2010/main" val="77772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t-L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396AF6-4365-4E8D-B73F-473870CE2C47}" type="datetimeFigureOut">
              <a:rPr lang="lt-LT" smtClean="0"/>
              <a:t>2020-04-18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07C3FFD-C716-4034-BDCF-6BBF6CAF2EB2}" type="slidenum">
              <a:rPr lang="lt-LT" smtClean="0"/>
              <a:t>‹#›</a:t>
            </a:fld>
            <a:endParaRPr lang="lt-LT"/>
          </a:p>
        </p:txBody>
      </p:sp>
    </p:spTree>
    <p:extLst>
      <p:ext uri="{BB962C8B-B14F-4D97-AF65-F5344CB8AC3E}">
        <p14:creationId xmlns:p14="http://schemas.microsoft.com/office/powerpoint/2010/main" val="599423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4"/>
          <p:cNvSpPr>
            <a:spLocks noGrp="1"/>
          </p:cNvSpPr>
          <p:nvPr>
            <p:ph type="dt" sz="half" idx="10"/>
          </p:nvPr>
        </p:nvSpPr>
        <p:spPr/>
        <p:txBody>
          <a:bodyPr/>
          <a:lstStyle/>
          <a:p>
            <a:fld id="{39396AF6-4365-4E8D-B73F-473870CE2C47}" type="datetimeFigureOut">
              <a:rPr lang="lt-LT" smtClean="0"/>
              <a:t>2020-04-18</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07C3FFD-C716-4034-BDCF-6BBF6CAF2EB2}" type="slidenum">
              <a:rPr lang="lt-LT" smtClean="0"/>
              <a:t>‹#›</a:t>
            </a:fld>
            <a:endParaRPr lang="lt-LT"/>
          </a:p>
        </p:txBody>
      </p:sp>
    </p:spTree>
    <p:extLst>
      <p:ext uri="{BB962C8B-B14F-4D97-AF65-F5344CB8AC3E}">
        <p14:creationId xmlns:p14="http://schemas.microsoft.com/office/powerpoint/2010/main" val="3587252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t-L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6"/>
          <p:cNvSpPr>
            <a:spLocks noGrp="1"/>
          </p:cNvSpPr>
          <p:nvPr>
            <p:ph type="dt" sz="half" idx="10"/>
          </p:nvPr>
        </p:nvSpPr>
        <p:spPr/>
        <p:txBody>
          <a:bodyPr/>
          <a:lstStyle/>
          <a:p>
            <a:fld id="{39396AF6-4365-4E8D-B73F-473870CE2C47}" type="datetimeFigureOut">
              <a:rPr lang="lt-LT" smtClean="0"/>
              <a:t>2020-04-18</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C07C3FFD-C716-4034-BDCF-6BBF6CAF2EB2}" type="slidenum">
              <a:rPr lang="lt-LT" smtClean="0"/>
              <a:t>‹#›</a:t>
            </a:fld>
            <a:endParaRPr lang="lt-LT"/>
          </a:p>
        </p:txBody>
      </p:sp>
    </p:spTree>
    <p:extLst>
      <p:ext uri="{BB962C8B-B14F-4D97-AF65-F5344CB8AC3E}">
        <p14:creationId xmlns:p14="http://schemas.microsoft.com/office/powerpoint/2010/main" val="2375544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Date Placeholder 2"/>
          <p:cNvSpPr>
            <a:spLocks noGrp="1"/>
          </p:cNvSpPr>
          <p:nvPr>
            <p:ph type="dt" sz="half" idx="10"/>
          </p:nvPr>
        </p:nvSpPr>
        <p:spPr/>
        <p:txBody>
          <a:bodyPr/>
          <a:lstStyle/>
          <a:p>
            <a:fld id="{39396AF6-4365-4E8D-B73F-473870CE2C47}" type="datetimeFigureOut">
              <a:rPr lang="lt-LT" smtClean="0"/>
              <a:t>2020-04-18</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C07C3FFD-C716-4034-BDCF-6BBF6CAF2EB2}" type="slidenum">
              <a:rPr lang="lt-LT" smtClean="0"/>
              <a:t>‹#›</a:t>
            </a:fld>
            <a:endParaRPr lang="lt-LT"/>
          </a:p>
        </p:txBody>
      </p:sp>
    </p:spTree>
    <p:extLst>
      <p:ext uri="{BB962C8B-B14F-4D97-AF65-F5344CB8AC3E}">
        <p14:creationId xmlns:p14="http://schemas.microsoft.com/office/powerpoint/2010/main" val="224118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396AF6-4365-4E8D-B73F-473870CE2C47}" type="datetimeFigureOut">
              <a:rPr lang="lt-LT" smtClean="0"/>
              <a:t>2020-04-18</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C07C3FFD-C716-4034-BDCF-6BBF6CAF2EB2}" type="slidenum">
              <a:rPr lang="lt-LT" smtClean="0"/>
              <a:t>‹#›</a:t>
            </a:fld>
            <a:endParaRPr lang="lt-LT"/>
          </a:p>
        </p:txBody>
      </p:sp>
    </p:spTree>
    <p:extLst>
      <p:ext uri="{BB962C8B-B14F-4D97-AF65-F5344CB8AC3E}">
        <p14:creationId xmlns:p14="http://schemas.microsoft.com/office/powerpoint/2010/main" val="1118720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396AF6-4365-4E8D-B73F-473870CE2C47}" type="datetimeFigureOut">
              <a:rPr lang="lt-LT" smtClean="0"/>
              <a:t>2020-04-18</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07C3FFD-C716-4034-BDCF-6BBF6CAF2EB2}" type="slidenum">
              <a:rPr lang="lt-LT" smtClean="0"/>
              <a:t>‹#›</a:t>
            </a:fld>
            <a:endParaRPr lang="lt-LT"/>
          </a:p>
        </p:txBody>
      </p:sp>
    </p:spTree>
    <p:extLst>
      <p:ext uri="{BB962C8B-B14F-4D97-AF65-F5344CB8AC3E}">
        <p14:creationId xmlns:p14="http://schemas.microsoft.com/office/powerpoint/2010/main" val="1685847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396AF6-4365-4E8D-B73F-473870CE2C47}" type="datetimeFigureOut">
              <a:rPr lang="lt-LT" smtClean="0"/>
              <a:t>2020-04-18</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07C3FFD-C716-4034-BDCF-6BBF6CAF2EB2}" type="slidenum">
              <a:rPr lang="lt-LT" smtClean="0"/>
              <a:t>‹#›</a:t>
            </a:fld>
            <a:endParaRPr lang="lt-LT"/>
          </a:p>
        </p:txBody>
      </p:sp>
    </p:spTree>
    <p:extLst>
      <p:ext uri="{BB962C8B-B14F-4D97-AF65-F5344CB8AC3E}">
        <p14:creationId xmlns:p14="http://schemas.microsoft.com/office/powerpoint/2010/main" val="4003830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t-L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396AF6-4365-4E8D-B73F-473870CE2C47}" type="datetimeFigureOut">
              <a:rPr lang="lt-LT" smtClean="0"/>
              <a:t>2020-04-18</a:t>
            </a:fld>
            <a:endParaRPr lang="lt-L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7C3FFD-C716-4034-BDCF-6BBF6CAF2EB2}" type="slidenum">
              <a:rPr lang="lt-LT" smtClean="0"/>
              <a:t>‹#›</a:t>
            </a:fld>
            <a:endParaRPr lang="lt-LT"/>
          </a:p>
        </p:txBody>
      </p:sp>
    </p:spTree>
    <p:extLst>
      <p:ext uri="{BB962C8B-B14F-4D97-AF65-F5344CB8AC3E}">
        <p14:creationId xmlns:p14="http://schemas.microsoft.com/office/powerpoint/2010/main" val="1774974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LAUM</a:t>
            </a:r>
            <a:r>
              <a:rPr lang="lt-LT" dirty="0"/>
              <a:t>ŽIRGIO grupė</a:t>
            </a:r>
          </a:p>
        </p:txBody>
      </p:sp>
      <p:sp>
        <p:nvSpPr>
          <p:cNvPr id="3" name="Subtitle 2"/>
          <p:cNvSpPr>
            <a:spLocks noGrp="1"/>
          </p:cNvSpPr>
          <p:nvPr>
            <p:ph type="subTitle" idx="1"/>
          </p:nvPr>
        </p:nvSpPr>
        <p:spPr/>
        <p:txBody>
          <a:bodyPr/>
          <a:lstStyle/>
          <a:p>
            <a:r>
              <a:rPr lang="lt-LT" dirty="0"/>
              <a:t>Vaikų ugdymas ir ugdymasis nuotoliniu būdu</a:t>
            </a:r>
          </a:p>
          <a:p>
            <a:r>
              <a:rPr lang="lt-LT" dirty="0"/>
              <a:t>2020-03-27/2020-04-17</a:t>
            </a:r>
          </a:p>
        </p:txBody>
      </p:sp>
    </p:spTree>
    <p:extLst>
      <p:ext uri="{BB962C8B-B14F-4D97-AF65-F5344CB8AC3E}">
        <p14:creationId xmlns:p14="http://schemas.microsoft.com/office/powerpoint/2010/main" val="248410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62D343D-4693-49FD-BE31-A220F56C1344}"/>
              </a:ext>
            </a:extLst>
          </p:cNvPr>
          <p:cNvSpPr>
            <a:spLocks noGrp="1"/>
          </p:cNvSpPr>
          <p:nvPr>
            <p:ph type="title"/>
          </p:nvPr>
        </p:nvSpPr>
        <p:spPr/>
        <p:txBody>
          <a:bodyPr/>
          <a:lstStyle/>
          <a:p>
            <a:r>
              <a:rPr lang="lt-LT" dirty="0"/>
              <a:t>Ugdymo sritis. Tyrinėjimas, santykiai su suaugusiaisiais, kūrybiškumas.</a:t>
            </a:r>
            <a:endParaRPr lang="en-US" dirty="0"/>
          </a:p>
        </p:txBody>
      </p:sp>
      <p:sp>
        <p:nvSpPr>
          <p:cNvPr id="6" name="Content Placeholder 5">
            <a:extLst>
              <a:ext uri="{FF2B5EF4-FFF2-40B4-BE49-F238E27FC236}">
                <a16:creationId xmlns:a16="http://schemas.microsoft.com/office/drawing/2014/main" id="{514C8F1B-BBE5-40CB-8950-0031DC840687}"/>
              </a:ext>
            </a:extLst>
          </p:cNvPr>
          <p:cNvSpPr>
            <a:spLocks noGrp="1"/>
          </p:cNvSpPr>
          <p:nvPr>
            <p:ph idx="1"/>
          </p:nvPr>
        </p:nvSpPr>
        <p:spPr>
          <a:xfrm>
            <a:off x="971764" y="2647557"/>
            <a:ext cx="10515600" cy="4351338"/>
          </a:xfrm>
        </p:spPr>
        <p:txBody>
          <a:bodyPr/>
          <a:lstStyle/>
          <a:p>
            <a:pPr marL="0" indent="0">
              <a:buNone/>
            </a:pPr>
            <a:r>
              <a:rPr lang="lt-LT" dirty="0"/>
              <a:t>Vaikai mokėsi: tyrinėti, aiškintis kaip atsiranda lietus, sniegas. Kas tas vėjas, žaibas, vaivorykštė, stebėti ir pažymėti dienos orą „orų kalendoriuje“. Klausydami pasakos mokėsi </a:t>
            </a:r>
            <a:r>
              <a:rPr lang="en-US" dirty="0" err="1"/>
              <a:t>įsivaizduo</a:t>
            </a:r>
            <a:r>
              <a:rPr lang="lt-LT" dirty="0" err="1"/>
              <a:t>ti</a:t>
            </a:r>
            <a:r>
              <a:rPr lang="en-US" dirty="0"/>
              <a:t> </a:t>
            </a:r>
            <a:r>
              <a:rPr lang="en-US" dirty="0" err="1"/>
              <a:t>daiktus</a:t>
            </a:r>
            <a:r>
              <a:rPr lang="en-US" dirty="0"/>
              <a:t>, apie </a:t>
            </a:r>
            <a:r>
              <a:rPr lang="en-US" dirty="0" err="1"/>
              <a:t>kuriuos</a:t>
            </a:r>
            <a:r>
              <a:rPr lang="en-US" dirty="0"/>
              <a:t> jam </a:t>
            </a:r>
            <a:r>
              <a:rPr lang="en-US" dirty="0" err="1"/>
              <a:t>pasakojama</a:t>
            </a:r>
            <a:r>
              <a:rPr lang="en-US" dirty="0"/>
              <a:t>, </a:t>
            </a:r>
            <a:r>
              <a:rPr lang="en-US" dirty="0" err="1"/>
              <a:t>skaitoma</a:t>
            </a:r>
            <a:r>
              <a:rPr lang="en-US" dirty="0"/>
              <a:t>.</a:t>
            </a:r>
          </a:p>
        </p:txBody>
      </p:sp>
    </p:spTree>
    <p:extLst>
      <p:ext uri="{BB962C8B-B14F-4D97-AF65-F5344CB8AC3E}">
        <p14:creationId xmlns:p14="http://schemas.microsoft.com/office/powerpoint/2010/main" val="1488973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26FF19D-9783-42A9-BA35-81027CC06241}"/>
              </a:ext>
            </a:extLst>
          </p:cNvPr>
          <p:cNvSpPr>
            <a:spLocks noGrp="1"/>
          </p:cNvSpPr>
          <p:nvPr>
            <p:ph type="title"/>
          </p:nvPr>
        </p:nvSpPr>
        <p:spPr/>
        <p:txBody>
          <a:bodyPr/>
          <a:lstStyle/>
          <a:p>
            <a:r>
              <a:rPr lang="lt-LT" dirty="0"/>
              <a:t>Vaikų ugdymosi rezultatai</a:t>
            </a:r>
            <a:endParaRPr lang="en-US" dirty="0"/>
          </a:p>
        </p:txBody>
      </p:sp>
      <p:sp>
        <p:nvSpPr>
          <p:cNvPr id="6" name="Content Placeholder 5">
            <a:extLst>
              <a:ext uri="{FF2B5EF4-FFF2-40B4-BE49-F238E27FC236}">
                <a16:creationId xmlns:a16="http://schemas.microsoft.com/office/drawing/2014/main" id="{DF73252C-D2EA-45BE-BDD0-6885D46D2F28}"/>
              </a:ext>
            </a:extLst>
          </p:cNvPr>
          <p:cNvSpPr>
            <a:spLocks noGrp="1"/>
          </p:cNvSpPr>
          <p:nvPr>
            <p:ph sz="half" idx="2"/>
          </p:nvPr>
        </p:nvSpPr>
        <p:spPr>
          <a:xfrm>
            <a:off x="6172200" y="1690688"/>
            <a:ext cx="5181600" cy="4351338"/>
          </a:xfrm>
        </p:spPr>
        <p:txBody>
          <a:bodyPr/>
          <a:lstStyle/>
          <a:p>
            <a:pPr marL="0" indent="0">
              <a:buNone/>
            </a:pPr>
            <a:r>
              <a:rPr lang="lt-LT" dirty="0"/>
              <a:t>Vėjas su mama eksperimentavo. Vėjui labai patiko „vulkanai“.</a:t>
            </a:r>
            <a:endParaRPr lang="en-US" dirty="0"/>
          </a:p>
        </p:txBody>
      </p:sp>
      <p:pic>
        <p:nvPicPr>
          <p:cNvPr id="12" name="Content Placeholder 11" descr="A close up of food on a table&#10;&#10;Description automatically generated">
            <a:extLst>
              <a:ext uri="{FF2B5EF4-FFF2-40B4-BE49-F238E27FC236}">
                <a16:creationId xmlns:a16="http://schemas.microsoft.com/office/drawing/2014/main" id="{0C58C243-9709-46CE-881E-6DB2A6578181}"/>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458931" y="1825625"/>
            <a:ext cx="3003512" cy="4351338"/>
          </a:xfrm>
        </p:spPr>
      </p:pic>
    </p:spTree>
    <p:extLst>
      <p:ext uri="{BB962C8B-B14F-4D97-AF65-F5344CB8AC3E}">
        <p14:creationId xmlns:p14="http://schemas.microsoft.com/office/powerpoint/2010/main" val="2431798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Ugdymo sritis. Kasdieninio gyvenimo įgūdžiai, aplinkos pažinimas.</a:t>
            </a:r>
          </a:p>
        </p:txBody>
      </p:sp>
      <p:sp>
        <p:nvSpPr>
          <p:cNvPr id="3" name="Content Placeholder 2"/>
          <p:cNvSpPr>
            <a:spLocks noGrp="1"/>
          </p:cNvSpPr>
          <p:nvPr>
            <p:ph idx="1"/>
          </p:nvPr>
        </p:nvSpPr>
        <p:spPr>
          <a:xfrm>
            <a:off x="1017142" y="2825393"/>
            <a:ext cx="10336658" cy="3351570"/>
          </a:xfrm>
        </p:spPr>
        <p:txBody>
          <a:bodyPr/>
          <a:lstStyle/>
          <a:p>
            <a:pPr marL="0" indent="0">
              <a:buNone/>
            </a:pPr>
            <a:r>
              <a:rPr lang="lt-LT" dirty="0"/>
              <a:t>Vaikai mokėsi: laikytis asmens higienos, plautis rankas, čiaudėdami ar kosėdami prisidengti burną ir nosį, </a:t>
            </a:r>
            <a:r>
              <a:rPr lang="fi-FI" dirty="0"/>
              <a:t>suprasti kas tai "korona" virusas? Kas tie mikrobai? Kas tas karantinas?</a:t>
            </a:r>
            <a:endParaRPr lang="lt-LT" dirty="0"/>
          </a:p>
        </p:txBody>
      </p:sp>
    </p:spTree>
    <p:extLst>
      <p:ext uri="{BB962C8B-B14F-4D97-AF65-F5344CB8AC3E}">
        <p14:creationId xmlns:p14="http://schemas.microsoft.com/office/powerpoint/2010/main" val="2500768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7997"/>
            <a:ext cx="10515600" cy="1325563"/>
          </a:xfrm>
        </p:spPr>
        <p:txBody>
          <a:bodyPr/>
          <a:lstStyle/>
          <a:p>
            <a:r>
              <a:rPr lang="lt-LT" dirty="0"/>
              <a:t>Vaikų ugdymosi rezultatai </a:t>
            </a:r>
            <a:endParaRPr lang="lt-LT" sz="1200" dirty="0"/>
          </a:p>
        </p:txBody>
      </p:sp>
      <p:sp>
        <p:nvSpPr>
          <p:cNvPr id="4" name="Content Placeholder 3"/>
          <p:cNvSpPr>
            <a:spLocks noGrp="1"/>
          </p:cNvSpPr>
          <p:nvPr>
            <p:ph sz="half" idx="2"/>
          </p:nvPr>
        </p:nvSpPr>
        <p:spPr/>
        <p:txBody>
          <a:bodyPr/>
          <a:lstStyle/>
          <a:p>
            <a:r>
              <a:rPr lang="lt-LT" dirty="0"/>
              <a:t>Vėjas nupiešė švarias rankytes kai jas nuplauni, ir nešvarias su mikrobais.</a:t>
            </a:r>
          </a:p>
        </p:txBody>
      </p:sp>
      <p:pic>
        <p:nvPicPr>
          <p:cNvPr id="7" name="Content Placeholder 6" descr="A picture containing table, computer&#10;&#10;Description automatically generated">
            <a:extLst>
              <a:ext uri="{FF2B5EF4-FFF2-40B4-BE49-F238E27FC236}">
                <a16:creationId xmlns:a16="http://schemas.microsoft.com/office/drawing/2014/main" id="{13D56F95-428F-4FF2-8382-6458F40132ED}"/>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03663" y="1825625"/>
            <a:ext cx="3087528" cy="4351338"/>
          </a:xfrm>
        </p:spPr>
      </p:pic>
    </p:spTree>
    <p:extLst>
      <p:ext uri="{BB962C8B-B14F-4D97-AF65-F5344CB8AC3E}">
        <p14:creationId xmlns:p14="http://schemas.microsoft.com/office/powerpoint/2010/main" val="817261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1061"/>
            <a:ext cx="10515600" cy="1325563"/>
          </a:xfrm>
        </p:spPr>
        <p:txBody>
          <a:bodyPr/>
          <a:lstStyle/>
          <a:p>
            <a:r>
              <a:rPr lang="lt-LT" dirty="0"/>
              <a:t>Ugdymo sritis. Sakytinė kalba, mokėjimas mokytis.</a:t>
            </a:r>
          </a:p>
        </p:txBody>
      </p:sp>
      <p:sp>
        <p:nvSpPr>
          <p:cNvPr id="3" name="Content Placeholder 2"/>
          <p:cNvSpPr>
            <a:spLocks noGrp="1"/>
          </p:cNvSpPr>
          <p:nvPr>
            <p:ph idx="1"/>
          </p:nvPr>
        </p:nvSpPr>
        <p:spPr>
          <a:xfrm>
            <a:off x="1222624" y="2722651"/>
            <a:ext cx="10131175" cy="3454311"/>
          </a:xfrm>
        </p:spPr>
        <p:txBody>
          <a:bodyPr>
            <a:normAutofit/>
          </a:bodyPr>
          <a:lstStyle/>
          <a:p>
            <a:pPr marL="0" indent="0">
              <a:buNone/>
            </a:pPr>
            <a:r>
              <a:rPr lang="lt-LT" dirty="0"/>
              <a:t>Vaikai mokėsi: suprasti laiko tėkmę ir kaitą, ieškoti knygelėse ar žurnaluose kaip atrodo tirpstantis sniegas, varvantys varvekliai, pražydusios pirmosios gėlės, sukrautas pumpuras, pasakoti apie tai, ką mato, ką sužinojo, suprato, vartodami elementarius terminus, girdėtus naujus žodžius, mokėsi sėti ir stebėti daigelio dygimą.</a:t>
            </a:r>
          </a:p>
        </p:txBody>
      </p:sp>
    </p:spTree>
    <p:extLst>
      <p:ext uri="{BB962C8B-B14F-4D97-AF65-F5344CB8AC3E}">
        <p14:creationId xmlns:p14="http://schemas.microsoft.com/office/powerpoint/2010/main" val="23969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Vaikų ugdymosi rezultatai</a:t>
            </a:r>
            <a:endParaRPr lang="lt-LT" dirty="0"/>
          </a:p>
        </p:txBody>
      </p:sp>
      <p:pic>
        <p:nvPicPr>
          <p:cNvPr id="5" name="Content Placeholder 4" descr="A person sitting at a table using a computer&#10;&#10;Description automatically generated">
            <a:extLst>
              <a:ext uri="{FF2B5EF4-FFF2-40B4-BE49-F238E27FC236}">
                <a16:creationId xmlns:a16="http://schemas.microsoft.com/office/drawing/2014/main" id="{9F615952-5A13-4DD6-8FD9-652F1A48FF3D}"/>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798975" y="1825625"/>
            <a:ext cx="3260050" cy="4351338"/>
          </a:xfrm>
        </p:spPr>
      </p:pic>
      <p:sp>
        <p:nvSpPr>
          <p:cNvPr id="13" name="Content Placeholder 12">
            <a:extLst>
              <a:ext uri="{FF2B5EF4-FFF2-40B4-BE49-F238E27FC236}">
                <a16:creationId xmlns:a16="http://schemas.microsoft.com/office/drawing/2014/main" id="{F64CA769-A223-4124-BB1E-C2838853237E}"/>
              </a:ext>
            </a:extLst>
          </p:cNvPr>
          <p:cNvSpPr>
            <a:spLocks noGrp="1"/>
          </p:cNvSpPr>
          <p:nvPr>
            <p:ph sz="half" idx="2"/>
          </p:nvPr>
        </p:nvSpPr>
        <p:spPr/>
        <p:txBody>
          <a:bodyPr/>
          <a:lstStyle/>
          <a:p>
            <a:r>
              <a:rPr lang="lt-LT" dirty="0"/>
              <a:t>Fausta pasėjo gėlytes. Stebės kaip iš sėklytės atsiranda daigelis.</a:t>
            </a:r>
            <a:endParaRPr lang="en-US" dirty="0"/>
          </a:p>
        </p:txBody>
      </p:sp>
    </p:spTree>
    <p:extLst>
      <p:ext uri="{BB962C8B-B14F-4D97-AF65-F5344CB8AC3E}">
        <p14:creationId xmlns:p14="http://schemas.microsoft.com/office/powerpoint/2010/main" val="1719185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6CCF5BA-E0C1-42ED-AAFE-6A8607E18808}"/>
              </a:ext>
            </a:extLst>
          </p:cNvPr>
          <p:cNvSpPr>
            <a:spLocks noGrp="1"/>
          </p:cNvSpPr>
          <p:nvPr>
            <p:ph type="title"/>
          </p:nvPr>
        </p:nvSpPr>
        <p:spPr/>
        <p:txBody>
          <a:bodyPr/>
          <a:lstStyle/>
          <a:p>
            <a:r>
              <a:rPr lang="lt-LT" dirty="0"/>
              <a:t>Ugdymo sritis. Emocijų suvokimas ir raiška, sakytinė kalba.</a:t>
            </a:r>
            <a:endParaRPr lang="en-US" dirty="0"/>
          </a:p>
        </p:txBody>
      </p:sp>
      <p:sp>
        <p:nvSpPr>
          <p:cNvPr id="6" name="Content Placeholder 5">
            <a:extLst>
              <a:ext uri="{FF2B5EF4-FFF2-40B4-BE49-F238E27FC236}">
                <a16:creationId xmlns:a16="http://schemas.microsoft.com/office/drawing/2014/main" id="{DBA35C35-E776-4559-90F3-FB3525310E81}"/>
              </a:ext>
            </a:extLst>
          </p:cNvPr>
          <p:cNvSpPr>
            <a:spLocks noGrp="1"/>
          </p:cNvSpPr>
          <p:nvPr>
            <p:ph idx="1"/>
          </p:nvPr>
        </p:nvSpPr>
        <p:spPr>
          <a:xfrm>
            <a:off x="1130156" y="2907587"/>
            <a:ext cx="10223643" cy="3269375"/>
          </a:xfrm>
        </p:spPr>
        <p:txBody>
          <a:bodyPr>
            <a:normAutofit/>
          </a:bodyPr>
          <a:lstStyle/>
          <a:p>
            <a:pPr marL="0" indent="0">
              <a:buNone/>
            </a:pPr>
            <a:r>
              <a:rPr lang="lt-LT" dirty="0"/>
              <a:t>Vaikai mokėsi: kalbėdami apie lietuviškas tradicijas ir šventes vartoti paprastos konstrukcijos gramatiškai taisyklingus sakinius, suprasti, kad per skirtingas šventes jaučiamos skirtingos emocijos, lavinti atmintį deklamuojant eilėraštuką.</a:t>
            </a:r>
            <a:endParaRPr lang="en-US" dirty="0"/>
          </a:p>
        </p:txBody>
      </p:sp>
    </p:spTree>
    <p:extLst>
      <p:ext uri="{BB962C8B-B14F-4D97-AF65-F5344CB8AC3E}">
        <p14:creationId xmlns:p14="http://schemas.microsoft.com/office/powerpoint/2010/main" val="3868381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42F099-E8C9-42C5-8DBD-DF5E439E403C}"/>
              </a:ext>
            </a:extLst>
          </p:cNvPr>
          <p:cNvSpPr>
            <a:spLocks noGrp="1"/>
          </p:cNvSpPr>
          <p:nvPr>
            <p:ph type="title"/>
          </p:nvPr>
        </p:nvSpPr>
        <p:spPr/>
        <p:txBody>
          <a:bodyPr/>
          <a:lstStyle/>
          <a:p>
            <a:r>
              <a:rPr lang="lt-LT" dirty="0"/>
              <a:t>Vaikų ugdymosi rezultatai</a:t>
            </a:r>
            <a:endParaRPr lang="en-US" dirty="0"/>
          </a:p>
        </p:txBody>
      </p:sp>
      <p:pic>
        <p:nvPicPr>
          <p:cNvPr id="8" name="Content Placeholder 7" descr="A person standing in a kitchen preparing food&#10;&#10;Description automatically generated">
            <a:extLst>
              <a:ext uri="{FF2B5EF4-FFF2-40B4-BE49-F238E27FC236}">
                <a16:creationId xmlns:a16="http://schemas.microsoft.com/office/drawing/2014/main" id="{A5F20554-08D8-41CC-A56B-450E031ED725}"/>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97248" y="1825625"/>
            <a:ext cx="3263503" cy="4351338"/>
          </a:xfrm>
        </p:spPr>
      </p:pic>
      <p:sp>
        <p:nvSpPr>
          <p:cNvPr id="6" name="Content Placeholder 5">
            <a:extLst>
              <a:ext uri="{FF2B5EF4-FFF2-40B4-BE49-F238E27FC236}">
                <a16:creationId xmlns:a16="http://schemas.microsoft.com/office/drawing/2014/main" id="{F5104943-CFD0-4741-85EC-CB3B9AAEBF61}"/>
              </a:ext>
            </a:extLst>
          </p:cNvPr>
          <p:cNvSpPr>
            <a:spLocks noGrp="1"/>
          </p:cNvSpPr>
          <p:nvPr>
            <p:ph sz="half" idx="2"/>
          </p:nvPr>
        </p:nvSpPr>
        <p:spPr/>
        <p:txBody>
          <a:bodyPr/>
          <a:lstStyle/>
          <a:p>
            <a:pPr marL="0" indent="0">
              <a:buNone/>
            </a:pPr>
            <a:r>
              <a:rPr lang="lt-LT" dirty="0"/>
              <a:t>Amelija padeda mamai ruoštis </a:t>
            </a:r>
            <a:r>
              <a:rPr lang="lt-LT" dirty="0" err="1"/>
              <a:t>velykoms</a:t>
            </a:r>
            <a:r>
              <a:rPr lang="lt-LT" dirty="0"/>
              <a:t>, suprasdama šventės nuotaiką.</a:t>
            </a:r>
            <a:endParaRPr lang="en-US" dirty="0"/>
          </a:p>
        </p:txBody>
      </p:sp>
    </p:spTree>
    <p:extLst>
      <p:ext uri="{BB962C8B-B14F-4D97-AF65-F5344CB8AC3E}">
        <p14:creationId xmlns:p14="http://schemas.microsoft.com/office/powerpoint/2010/main" val="2387889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6BB7E79-D2CC-4345-AFD1-3AEB139CA93A}"/>
              </a:ext>
            </a:extLst>
          </p:cNvPr>
          <p:cNvSpPr>
            <a:spLocks noGrp="1"/>
          </p:cNvSpPr>
          <p:nvPr>
            <p:ph type="title"/>
          </p:nvPr>
        </p:nvSpPr>
        <p:spPr>
          <a:xfrm>
            <a:off x="838200" y="365125"/>
            <a:ext cx="10515600" cy="1325563"/>
          </a:xfrm>
        </p:spPr>
        <p:txBody>
          <a:bodyPr>
            <a:normAutofit fontScale="90000"/>
          </a:bodyPr>
          <a:lstStyle/>
          <a:p>
            <a:r>
              <a:rPr lang="lt-LT" dirty="0"/>
              <a:t>Ugdymo sritis. </a:t>
            </a:r>
            <a:r>
              <a:rPr lang="pt-BR" dirty="0"/>
              <a:t>Fizinis aktyvumas, </a:t>
            </a:r>
            <a:r>
              <a:rPr lang="lt-LT" dirty="0"/>
              <a:t>i</a:t>
            </a:r>
            <a:r>
              <a:rPr lang="pt-BR" dirty="0"/>
              <a:t>niciatyvumas ir atkaklumas, </a:t>
            </a:r>
            <a:r>
              <a:rPr lang="lt-LT" dirty="0"/>
              <a:t>s</a:t>
            </a:r>
            <a:r>
              <a:rPr lang="pt-BR" dirty="0"/>
              <a:t>kaičiavimas ir matavimas. </a:t>
            </a:r>
            <a:endParaRPr lang="en-US" dirty="0"/>
          </a:p>
        </p:txBody>
      </p:sp>
      <p:sp>
        <p:nvSpPr>
          <p:cNvPr id="6" name="Content Placeholder 5">
            <a:extLst>
              <a:ext uri="{FF2B5EF4-FFF2-40B4-BE49-F238E27FC236}">
                <a16:creationId xmlns:a16="http://schemas.microsoft.com/office/drawing/2014/main" id="{3CBE5843-4F56-4341-8BFD-4A1627D78027}"/>
              </a:ext>
            </a:extLst>
          </p:cNvPr>
          <p:cNvSpPr>
            <a:spLocks noGrp="1"/>
          </p:cNvSpPr>
          <p:nvPr>
            <p:ph idx="1"/>
          </p:nvPr>
        </p:nvSpPr>
        <p:spPr>
          <a:xfrm>
            <a:off x="910119" y="2578813"/>
            <a:ext cx="10515600" cy="3463212"/>
          </a:xfrm>
        </p:spPr>
        <p:txBody>
          <a:bodyPr/>
          <a:lstStyle/>
          <a:p>
            <a:pPr marL="0" indent="0">
              <a:buNone/>
            </a:pPr>
            <a:r>
              <a:rPr lang="lt-LT" dirty="0"/>
              <a:t>Vaikai mokėsi:  stebėti, pavadinti paukščius, juos skaičiuoti, rinkti viską, kas tiktų lizdeliui sukti: šakeles, lapelius, </a:t>
            </a:r>
            <a:r>
              <a:rPr lang="lt-LT" dirty="0" err="1"/>
              <a:t>sąmanėles</a:t>
            </a:r>
            <a:r>
              <a:rPr lang="lt-LT" dirty="0"/>
              <a:t>, ilgas žoles, siūlus ir pan. Pincetu imituoti kaip paukščiai lesa </a:t>
            </a:r>
            <a:r>
              <a:rPr lang="lt-LT" dirty="0" err="1"/>
              <a:t>kirmėlytes</a:t>
            </a:r>
            <a:r>
              <a:rPr lang="lt-LT" dirty="0"/>
              <a:t>, taip lavindami smulkiąją motoriką. </a:t>
            </a:r>
            <a:endParaRPr lang="en-US" dirty="0"/>
          </a:p>
        </p:txBody>
      </p:sp>
    </p:spTree>
    <p:extLst>
      <p:ext uri="{BB962C8B-B14F-4D97-AF65-F5344CB8AC3E}">
        <p14:creationId xmlns:p14="http://schemas.microsoft.com/office/powerpoint/2010/main" val="3899994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67FA43-3EDD-432C-99A8-682D0272D42C}"/>
              </a:ext>
            </a:extLst>
          </p:cNvPr>
          <p:cNvSpPr>
            <a:spLocks noGrp="1"/>
          </p:cNvSpPr>
          <p:nvPr>
            <p:ph type="title"/>
          </p:nvPr>
        </p:nvSpPr>
        <p:spPr/>
        <p:txBody>
          <a:bodyPr/>
          <a:lstStyle/>
          <a:p>
            <a:r>
              <a:rPr lang="lt-LT" dirty="0"/>
              <a:t>Vaikų ugdymosi rezultatai</a:t>
            </a:r>
            <a:endParaRPr lang="en-US" dirty="0"/>
          </a:p>
        </p:txBody>
      </p:sp>
      <p:pic>
        <p:nvPicPr>
          <p:cNvPr id="8" name="Content Placeholder 7" descr="A person sitting at a table with a birthday cake&#10;&#10;Description automatically generated">
            <a:extLst>
              <a:ext uri="{FF2B5EF4-FFF2-40B4-BE49-F238E27FC236}">
                <a16:creationId xmlns:a16="http://schemas.microsoft.com/office/drawing/2014/main" id="{4E43C94C-D6B2-4655-8EA2-844F77D2F1E6}"/>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838200" y="2058194"/>
            <a:ext cx="5181600" cy="3886200"/>
          </a:xfrm>
        </p:spPr>
      </p:pic>
      <p:sp>
        <p:nvSpPr>
          <p:cNvPr id="6" name="Content Placeholder 5">
            <a:extLst>
              <a:ext uri="{FF2B5EF4-FFF2-40B4-BE49-F238E27FC236}">
                <a16:creationId xmlns:a16="http://schemas.microsoft.com/office/drawing/2014/main" id="{09CEDE5C-D266-4A92-9B85-F3DB2C374EA7}"/>
              </a:ext>
            </a:extLst>
          </p:cNvPr>
          <p:cNvSpPr>
            <a:spLocks noGrp="1"/>
          </p:cNvSpPr>
          <p:nvPr>
            <p:ph sz="half" idx="2"/>
          </p:nvPr>
        </p:nvSpPr>
        <p:spPr/>
        <p:txBody>
          <a:bodyPr/>
          <a:lstStyle/>
          <a:p>
            <a:pPr marL="0" indent="0">
              <a:buNone/>
            </a:pPr>
            <a:r>
              <a:rPr lang="lt-LT" dirty="0"/>
              <a:t>Otilija su </a:t>
            </a:r>
            <a:r>
              <a:rPr lang="lt-LT" dirty="0" err="1"/>
              <a:t>Elija</a:t>
            </a:r>
            <a:r>
              <a:rPr lang="lt-LT" dirty="0"/>
              <a:t> piešia paukštelius pavasarį.</a:t>
            </a:r>
            <a:endParaRPr lang="en-US" dirty="0"/>
          </a:p>
        </p:txBody>
      </p:sp>
    </p:spTree>
    <p:extLst>
      <p:ext uri="{BB962C8B-B14F-4D97-AF65-F5344CB8AC3E}">
        <p14:creationId xmlns:p14="http://schemas.microsoft.com/office/powerpoint/2010/main" val="3463453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341</Words>
  <Application>Microsoft Office PowerPoint</Application>
  <PresentationFormat>Widescreen</PresentationFormat>
  <Paragraphs>23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LAUMŽIRGIO grupė</vt:lpstr>
      <vt:lpstr>Ugdymo sritis. Kasdieninio gyvenimo įgūdžiai, aplinkos pažinimas.</vt:lpstr>
      <vt:lpstr>Vaikų ugdymosi rezultatai </vt:lpstr>
      <vt:lpstr>Ugdymo sritis. Sakytinė kalba, mokėjimas mokytis.</vt:lpstr>
      <vt:lpstr>Vaikų ugdymosi rezultatai</vt:lpstr>
      <vt:lpstr>Ugdymo sritis. Emocijų suvokimas ir raiška, sakytinė kalba.</vt:lpstr>
      <vt:lpstr>Vaikų ugdymosi rezultatai</vt:lpstr>
      <vt:lpstr>Ugdymo sritis. Fizinis aktyvumas, iniciatyvumas ir atkaklumas, skaičiavimas ir matavimas. </vt:lpstr>
      <vt:lpstr>Vaikų ugdymosi rezultatai</vt:lpstr>
      <vt:lpstr>Ugdymo sritis. Tyrinėjimas, santykiai su suaugusiaisiais, kūrybiškumas.</vt:lpstr>
      <vt:lpstr>Vaikų ugdymosi rezultatai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Sraigutės grupė</dc:title>
  <dc:creator>X</dc:creator>
  <cp:lastModifiedBy>Lilijana Urboniene</cp:lastModifiedBy>
  <cp:revision>14</cp:revision>
  <dcterms:created xsi:type="dcterms:W3CDTF">2020-04-16T13:01:28Z</dcterms:created>
  <dcterms:modified xsi:type="dcterms:W3CDTF">2020-04-18T16:58:03Z</dcterms:modified>
</cp:coreProperties>
</file>